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320" r:id="rId3"/>
    <p:sldId id="327" r:id="rId4"/>
    <p:sldId id="328" r:id="rId5"/>
    <p:sldId id="325" r:id="rId6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BF073CF-71C2-48B0-8CFB-7CB2D9AEE4A4}">
          <p14:sldIdLst>
            <p14:sldId id="258"/>
            <p14:sldId id="320"/>
            <p14:sldId id="327"/>
            <p14:sldId id="328"/>
            <p14:sldId id="325"/>
          </p14:sldIdLst>
        </p14:section>
        <p14:section name="Раздел без заголовка" id="{1955F353-1225-4932-A078-A8867AD2D69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CFA3"/>
    <a:srgbClr val="2BC3B5"/>
    <a:srgbClr val="1F61CD"/>
    <a:srgbClr val="35D7C8"/>
    <a:srgbClr val="226ECD"/>
    <a:srgbClr val="76C2E4"/>
    <a:srgbClr val="55B3DD"/>
    <a:srgbClr val="88E8DF"/>
    <a:srgbClr val="3B7AC5"/>
    <a:srgbClr val="1D53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76" autoAdjust="0"/>
    <p:restoredTop sz="92569" autoAdjust="0"/>
  </p:normalViewPr>
  <p:slideViewPr>
    <p:cSldViewPr>
      <p:cViewPr varScale="1">
        <p:scale>
          <a:sx n="114" d="100"/>
          <a:sy n="114" d="100"/>
        </p:scale>
        <p:origin x="60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9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7AC8A7-483E-494D-8A4E-045CDC09517C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395FB77-AB23-4470-A978-3CF248728E07}">
      <dgm:prSet phldrT="[Текст]" custT="1"/>
      <dgm:spPr>
        <a:gradFill rotWithShape="0">
          <a:gsLst>
            <a:gs pos="0">
              <a:srgbClr val="23C3A1"/>
            </a:gs>
            <a:gs pos="80000">
              <a:srgbClr val="0178BD"/>
            </a:gs>
          </a:gsLst>
          <a:lin ang="5400000" scaled="1"/>
        </a:gradFill>
      </dgm:spPr>
      <dgm:t>
        <a:bodyPr/>
        <a:lstStyle/>
        <a:p>
          <a:r>
            <a:rPr lang="ru-RU" sz="3200" b="1" dirty="0">
              <a:solidFill>
                <a:schemeClr val="bg1"/>
              </a:solidFill>
              <a:latin typeface="Houschka Rounded Bold" panose="020F0503000000020003" pitchFamily="34" charset="-52"/>
              <a:cs typeface="Times New Roman" panose="02020603050405020304" pitchFamily="18" charset="0"/>
            </a:rPr>
            <a:t>Направления сотрудничества </a:t>
          </a:r>
          <a:endParaRPr lang="ru-RU" sz="3200" dirty="0">
            <a:solidFill>
              <a:schemeClr val="bg1"/>
            </a:solidFill>
            <a:latin typeface="Houschka Rounded Bold" panose="020F0503000000020003" pitchFamily="34" charset="-52"/>
          </a:endParaRPr>
        </a:p>
      </dgm:t>
    </dgm:pt>
    <dgm:pt modelId="{A5F90B6E-B4BA-48EE-A22E-6F5BC6B12A5D}" type="parTrans" cxnId="{AC63ADA9-DF87-47B5-843B-7066519228BC}">
      <dgm:prSet/>
      <dgm:spPr/>
      <dgm:t>
        <a:bodyPr/>
        <a:lstStyle/>
        <a:p>
          <a:endParaRPr lang="ru-RU" sz="2400">
            <a:latin typeface="Houschka Rounded Bold" panose="020F0503000000020003" pitchFamily="34" charset="-52"/>
          </a:endParaRPr>
        </a:p>
      </dgm:t>
    </dgm:pt>
    <dgm:pt modelId="{BC424A1C-0A29-41C6-B39D-367FADAEC4FF}" type="sibTrans" cxnId="{AC63ADA9-DF87-47B5-843B-7066519228BC}">
      <dgm:prSet/>
      <dgm:spPr/>
      <dgm:t>
        <a:bodyPr/>
        <a:lstStyle/>
        <a:p>
          <a:endParaRPr lang="ru-RU" sz="2400">
            <a:latin typeface="Houschka Rounded Bold" panose="020F0503000000020003" pitchFamily="34" charset="-52"/>
          </a:endParaRPr>
        </a:p>
      </dgm:t>
    </dgm:pt>
    <dgm:pt modelId="{1F8E3D54-0446-4DA5-9D8D-FC22EDD75BA1}">
      <dgm:prSet phldrT="[Текст]" custT="1"/>
      <dgm:spPr>
        <a:solidFill>
          <a:srgbClr val="23C3A1"/>
        </a:solidFill>
        <a:ln>
          <a:noFill/>
        </a:ln>
      </dgm:spPr>
      <dgm:t>
        <a:bodyPr/>
        <a:lstStyle/>
        <a:p>
          <a:pPr marL="90488" indent="0" algn="l"/>
          <a:r>
            <a:rPr lang="ru-RU" sz="3000" b="1" dirty="0">
              <a:solidFill>
                <a:schemeClr val="bg1"/>
              </a:solidFill>
              <a:latin typeface="Houschka Rounded Bold" panose="020F0503000000020003" pitchFamily="34" charset="-52"/>
              <a:cs typeface="Times New Roman" panose="02020603050405020304" pitchFamily="18" charset="0"/>
            </a:rPr>
            <a:t>Базовая площадка педагогической практики студентов магистрантов (36)</a:t>
          </a:r>
          <a:endParaRPr lang="ru-RU" sz="3000" dirty="0">
            <a:solidFill>
              <a:schemeClr val="bg1"/>
            </a:solidFill>
            <a:latin typeface="Houschka Rounded Bold" panose="020F0503000000020003" pitchFamily="34" charset="-52"/>
          </a:endParaRPr>
        </a:p>
      </dgm:t>
    </dgm:pt>
    <dgm:pt modelId="{D79997D8-F9D5-40B5-A06F-3E595FB670D0}" type="parTrans" cxnId="{929076BE-63FA-4394-815E-C81937418229}">
      <dgm:prSet custT="1"/>
      <dgm:spPr/>
      <dgm:t>
        <a:bodyPr/>
        <a:lstStyle/>
        <a:p>
          <a:endParaRPr lang="ru-RU" sz="2400">
            <a:latin typeface="Houschka Rounded Bold" panose="020F0503000000020003" pitchFamily="34" charset="-52"/>
          </a:endParaRPr>
        </a:p>
      </dgm:t>
    </dgm:pt>
    <dgm:pt modelId="{75D78787-A186-4031-8E6D-FB574A7A5F16}" type="sibTrans" cxnId="{929076BE-63FA-4394-815E-C81937418229}">
      <dgm:prSet/>
      <dgm:spPr/>
      <dgm:t>
        <a:bodyPr/>
        <a:lstStyle/>
        <a:p>
          <a:endParaRPr lang="ru-RU" sz="2400">
            <a:latin typeface="Houschka Rounded Bold" panose="020F0503000000020003" pitchFamily="34" charset="-52"/>
          </a:endParaRPr>
        </a:p>
      </dgm:t>
    </dgm:pt>
    <dgm:pt modelId="{4B9EE352-C9D7-4E7D-9EA0-87CE86FF3642}">
      <dgm:prSet custT="1"/>
      <dgm:spPr>
        <a:solidFill>
          <a:srgbClr val="3EB1BE"/>
        </a:solidFill>
        <a:ln>
          <a:noFill/>
        </a:ln>
      </dgm:spPr>
      <dgm:t>
        <a:bodyPr/>
        <a:lstStyle/>
        <a:p>
          <a:pPr marL="90488" indent="0" algn="l"/>
          <a:r>
            <a:rPr lang="ru-RU" sz="3000" b="1" dirty="0">
              <a:solidFill>
                <a:schemeClr val="bg1"/>
              </a:solidFill>
              <a:latin typeface="Houschka Rounded Bold" panose="020F0503000000020003" pitchFamily="34" charset="-52"/>
              <a:cs typeface="Times New Roman" panose="02020603050405020304" pitchFamily="18" charset="0"/>
            </a:rPr>
            <a:t>Вебинары (2), мастер-классы (8), открытые уроки (12) педагогами  КЦО для студентов и магистрантов </a:t>
          </a:r>
          <a:endParaRPr lang="ru-RU" sz="3000" dirty="0">
            <a:solidFill>
              <a:schemeClr val="bg1"/>
            </a:solidFill>
            <a:latin typeface="Houschka Rounded Bold" panose="020F0503000000020003" pitchFamily="34" charset="-52"/>
          </a:endParaRPr>
        </a:p>
      </dgm:t>
    </dgm:pt>
    <dgm:pt modelId="{064986D5-237C-40B0-8337-B787EC3B7DBF}" type="parTrans" cxnId="{2362FCB3-8AF0-4B22-8549-4F3A8E3278F0}">
      <dgm:prSet custT="1"/>
      <dgm:spPr/>
      <dgm:t>
        <a:bodyPr/>
        <a:lstStyle/>
        <a:p>
          <a:endParaRPr lang="ru-RU" sz="2400">
            <a:latin typeface="Houschka Rounded Bold" panose="020F0503000000020003" pitchFamily="34" charset="-52"/>
          </a:endParaRPr>
        </a:p>
      </dgm:t>
    </dgm:pt>
    <dgm:pt modelId="{0A710CA0-2344-443D-B531-F7B01DC54C8B}" type="sibTrans" cxnId="{2362FCB3-8AF0-4B22-8549-4F3A8E3278F0}">
      <dgm:prSet/>
      <dgm:spPr/>
      <dgm:t>
        <a:bodyPr/>
        <a:lstStyle/>
        <a:p>
          <a:endParaRPr lang="ru-RU" sz="2400">
            <a:latin typeface="Houschka Rounded Bold" panose="020F0503000000020003" pitchFamily="34" charset="-52"/>
          </a:endParaRPr>
        </a:p>
      </dgm:t>
    </dgm:pt>
    <dgm:pt modelId="{CD1931D9-5E03-4223-9579-94C54D8E6EC6}">
      <dgm:prSet custT="1"/>
      <dgm:spPr>
        <a:solidFill>
          <a:srgbClr val="3294BC"/>
        </a:solidFill>
        <a:ln>
          <a:noFill/>
        </a:ln>
      </dgm:spPr>
      <dgm:t>
        <a:bodyPr/>
        <a:lstStyle/>
        <a:p>
          <a:pPr marL="90488" indent="0" algn="l">
            <a:lnSpc>
              <a:spcPct val="100000"/>
            </a:lnSpc>
            <a:spcAft>
              <a:spcPct val="35000"/>
            </a:spcAft>
          </a:pPr>
          <a:r>
            <a:rPr lang="ru-RU" sz="2900" b="1" dirty="0">
              <a:solidFill>
                <a:schemeClr val="bg1"/>
              </a:solidFill>
              <a:latin typeface="Houschka Rounded Bold" panose="020F0503000000020003" pitchFamily="34" charset="-52"/>
              <a:cs typeface="Times New Roman" panose="02020603050405020304" pitchFamily="18" charset="0"/>
            </a:rPr>
            <a:t>Перечень тем ВКР (44)                            </a:t>
          </a:r>
          <a:endParaRPr lang="ru-RU" sz="2900" b="1" dirty="0" smtClean="0">
            <a:solidFill>
              <a:schemeClr val="bg1"/>
            </a:solidFill>
            <a:latin typeface="Houschka Rounded Bold" panose="020F0503000000020003" pitchFamily="34" charset="-52"/>
            <a:cs typeface="Times New Roman" panose="02020603050405020304" pitchFamily="18" charset="0"/>
          </a:endParaRPr>
        </a:p>
        <a:p>
          <a:pPr marL="90488" indent="0" algn="l">
            <a:lnSpc>
              <a:spcPct val="100000"/>
            </a:lnSpc>
            <a:spcAft>
              <a:spcPct val="35000"/>
            </a:spcAft>
          </a:pPr>
          <a:r>
            <a:rPr lang="ru-RU" sz="2900" b="1" dirty="0" smtClean="0">
              <a:solidFill>
                <a:schemeClr val="bg1"/>
              </a:solidFill>
              <a:latin typeface="Houschka Rounded Bold" panose="020F0503000000020003" pitchFamily="34" charset="-52"/>
              <a:cs typeface="Times New Roman" panose="02020603050405020304" pitchFamily="18" charset="0"/>
            </a:rPr>
            <a:t>Работа </a:t>
          </a:r>
          <a:r>
            <a:rPr lang="ru-RU" sz="2900" b="1" dirty="0">
              <a:solidFill>
                <a:schemeClr val="bg1"/>
              </a:solidFill>
              <a:latin typeface="Houschka Rounded Bold" panose="020F0503000000020003" pitchFamily="34" charset="-52"/>
              <a:cs typeface="Times New Roman" panose="02020603050405020304" pitchFamily="18" charset="0"/>
            </a:rPr>
            <a:t>в  экзаменационных комиссиях по защите выпускных квалификационных работ                                                           Работа в  комиссиях  по трудоустройству выпускников</a:t>
          </a:r>
          <a:endParaRPr lang="ru-RU" sz="2900" dirty="0">
            <a:solidFill>
              <a:schemeClr val="bg1"/>
            </a:solidFill>
            <a:latin typeface="Houschka Rounded Bold" panose="020F0503000000020003" pitchFamily="34" charset="-52"/>
          </a:endParaRPr>
        </a:p>
      </dgm:t>
    </dgm:pt>
    <dgm:pt modelId="{E4878584-D034-4814-B6CE-7F8564B3E7DD}" type="parTrans" cxnId="{2D93C026-FF73-411D-8F79-6260C637BF83}">
      <dgm:prSet custT="1"/>
      <dgm:spPr/>
      <dgm:t>
        <a:bodyPr/>
        <a:lstStyle/>
        <a:p>
          <a:endParaRPr lang="ru-RU" sz="2400">
            <a:latin typeface="Houschka Rounded Bold" panose="020F0503000000020003" pitchFamily="34" charset="-52"/>
          </a:endParaRPr>
        </a:p>
      </dgm:t>
    </dgm:pt>
    <dgm:pt modelId="{26093692-C0F9-4064-8807-00A9EE1A4C76}" type="sibTrans" cxnId="{2D93C026-FF73-411D-8F79-6260C637BF83}">
      <dgm:prSet/>
      <dgm:spPr/>
      <dgm:t>
        <a:bodyPr/>
        <a:lstStyle/>
        <a:p>
          <a:endParaRPr lang="ru-RU" sz="2400">
            <a:latin typeface="Houschka Rounded Bold" panose="020F0503000000020003" pitchFamily="34" charset="-52"/>
          </a:endParaRPr>
        </a:p>
      </dgm:t>
    </dgm:pt>
    <dgm:pt modelId="{CAA1F307-E637-4FC4-9E8A-4744AC6434E4}" type="pres">
      <dgm:prSet presAssocID="{557AC8A7-483E-494D-8A4E-045CDC09517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B588C8-3400-4A26-89DB-EEE4334D42ED}" type="pres">
      <dgm:prSet presAssocID="{C395FB77-AB23-4470-A978-3CF248728E07}" presName="root1" presStyleCnt="0"/>
      <dgm:spPr/>
    </dgm:pt>
    <dgm:pt modelId="{C761F073-BB9B-4E13-B6DD-07F6C65A2532}" type="pres">
      <dgm:prSet presAssocID="{C395FB77-AB23-4470-A978-3CF248728E07}" presName="LevelOneTextNode" presStyleLbl="node0" presStyleIdx="0" presStyleCnt="1" custScaleX="111858" custScaleY="96557" custLinFactX="-10368" custLinFactNeighborX="-100000" custLinFactNeighborY="-19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CDFC82-8F3F-4282-A308-5BE0A13CFDCF}" type="pres">
      <dgm:prSet presAssocID="{C395FB77-AB23-4470-A978-3CF248728E07}" presName="level2hierChild" presStyleCnt="0"/>
      <dgm:spPr/>
    </dgm:pt>
    <dgm:pt modelId="{363E3DAF-B53F-4053-9356-8A1F757EEC84}" type="pres">
      <dgm:prSet presAssocID="{D79997D8-F9D5-40B5-A06F-3E595FB670D0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B6AF69ED-1A02-4D48-8B6A-08CBFB6472F0}" type="pres">
      <dgm:prSet presAssocID="{D79997D8-F9D5-40B5-A06F-3E595FB670D0}" presName="connTx" presStyleLbl="parChTrans1D2" presStyleIdx="0" presStyleCnt="3"/>
      <dgm:spPr/>
      <dgm:t>
        <a:bodyPr/>
        <a:lstStyle/>
        <a:p>
          <a:endParaRPr lang="ru-RU"/>
        </a:p>
      </dgm:t>
    </dgm:pt>
    <dgm:pt modelId="{8A26B9CF-FFBD-46B1-ADFD-54CD232B51BF}" type="pres">
      <dgm:prSet presAssocID="{1F8E3D54-0446-4DA5-9D8D-FC22EDD75BA1}" presName="root2" presStyleCnt="0"/>
      <dgm:spPr/>
    </dgm:pt>
    <dgm:pt modelId="{B23D3D33-8375-49D8-A9D4-2756EAB112E0}" type="pres">
      <dgm:prSet presAssocID="{1F8E3D54-0446-4DA5-9D8D-FC22EDD75BA1}" presName="LevelTwoTextNode" presStyleLbl="node2" presStyleIdx="0" presStyleCnt="3" custScaleX="260336" custScaleY="102730" custLinFactNeighborX="-3401" custLinFactNeighborY="115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A0204E-892A-48FB-90DA-9190CCB86F05}" type="pres">
      <dgm:prSet presAssocID="{1F8E3D54-0446-4DA5-9D8D-FC22EDD75BA1}" presName="level3hierChild" presStyleCnt="0"/>
      <dgm:spPr/>
    </dgm:pt>
    <dgm:pt modelId="{2E3B19B9-5E1E-45C9-8B3B-960F27A8DD6E}" type="pres">
      <dgm:prSet presAssocID="{064986D5-237C-40B0-8337-B787EC3B7DBF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B90A31F9-419C-494C-9135-10809F27F250}" type="pres">
      <dgm:prSet presAssocID="{064986D5-237C-40B0-8337-B787EC3B7DBF}" presName="connTx" presStyleLbl="parChTrans1D2" presStyleIdx="1" presStyleCnt="3"/>
      <dgm:spPr/>
      <dgm:t>
        <a:bodyPr/>
        <a:lstStyle/>
        <a:p>
          <a:endParaRPr lang="ru-RU"/>
        </a:p>
      </dgm:t>
    </dgm:pt>
    <dgm:pt modelId="{423FF0B1-675B-4086-9E0A-127769F0F13C}" type="pres">
      <dgm:prSet presAssocID="{4B9EE352-C9D7-4E7D-9EA0-87CE86FF3642}" presName="root2" presStyleCnt="0"/>
      <dgm:spPr/>
    </dgm:pt>
    <dgm:pt modelId="{0741950B-7965-4A2F-92D1-49D10366D1F0}" type="pres">
      <dgm:prSet presAssocID="{4B9EE352-C9D7-4E7D-9EA0-87CE86FF3642}" presName="LevelTwoTextNode" presStyleLbl="node2" presStyleIdx="1" presStyleCnt="3" custScaleX="261802" custScaleY="140532" custLinFactNeighborX="-3581" custLinFactNeighborY="65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DF23CF-8C01-4C3C-91BC-49987F0D08AF}" type="pres">
      <dgm:prSet presAssocID="{4B9EE352-C9D7-4E7D-9EA0-87CE86FF3642}" presName="level3hierChild" presStyleCnt="0"/>
      <dgm:spPr/>
    </dgm:pt>
    <dgm:pt modelId="{D52DC2AA-C262-4B41-8928-21756A266656}" type="pres">
      <dgm:prSet presAssocID="{E4878584-D034-4814-B6CE-7F8564B3E7DD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3CEF75EC-6B73-4B55-9888-B1568CA01E52}" type="pres">
      <dgm:prSet presAssocID="{E4878584-D034-4814-B6CE-7F8564B3E7DD}" presName="connTx" presStyleLbl="parChTrans1D2" presStyleIdx="2" presStyleCnt="3"/>
      <dgm:spPr/>
      <dgm:t>
        <a:bodyPr/>
        <a:lstStyle/>
        <a:p>
          <a:endParaRPr lang="ru-RU"/>
        </a:p>
      </dgm:t>
    </dgm:pt>
    <dgm:pt modelId="{F0196CF2-1BFC-4BBF-A74C-0259BEB66C5C}" type="pres">
      <dgm:prSet presAssocID="{CD1931D9-5E03-4223-9579-94C54D8E6EC6}" presName="root2" presStyleCnt="0"/>
      <dgm:spPr/>
    </dgm:pt>
    <dgm:pt modelId="{FCC5B4E9-52A4-4941-B57B-76C59C292C6D}" type="pres">
      <dgm:prSet presAssocID="{CD1931D9-5E03-4223-9579-94C54D8E6EC6}" presName="LevelTwoTextNode" presStyleLbl="node2" presStyleIdx="2" presStyleCnt="3" custScaleX="262655" custScaleY="293069" custLinFactNeighborX="-2893" custLinFactNeighborY="3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75B45A-29B3-4E7D-AC12-8430EEDE54D0}" type="pres">
      <dgm:prSet presAssocID="{CD1931D9-5E03-4223-9579-94C54D8E6EC6}" presName="level3hierChild" presStyleCnt="0"/>
      <dgm:spPr/>
    </dgm:pt>
  </dgm:ptLst>
  <dgm:cxnLst>
    <dgm:cxn modelId="{1C889CFC-F117-4DEF-B16C-7ACF9FD1514F}" type="presOf" srcId="{1F8E3D54-0446-4DA5-9D8D-FC22EDD75BA1}" destId="{B23D3D33-8375-49D8-A9D4-2756EAB112E0}" srcOrd="0" destOrd="0" presId="urn:microsoft.com/office/officeart/2008/layout/HorizontalMultiLevelHierarchy"/>
    <dgm:cxn modelId="{2362FCB3-8AF0-4B22-8549-4F3A8E3278F0}" srcId="{C395FB77-AB23-4470-A978-3CF248728E07}" destId="{4B9EE352-C9D7-4E7D-9EA0-87CE86FF3642}" srcOrd="1" destOrd="0" parTransId="{064986D5-237C-40B0-8337-B787EC3B7DBF}" sibTransId="{0A710CA0-2344-443D-B531-F7B01DC54C8B}"/>
    <dgm:cxn modelId="{AC63ADA9-DF87-47B5-843B-7066519228BC}" srcId="{557AC8A7-483E-494D-8A4E-045CDC09517C}" destId="{C395FB77-AB23-4470-A978-3CF248728E07}" srcOrd="0" destOrd="0" parTransId="{A5F90B6E-B4BA-48EE-A22E-6F5BC6B12A5D}" sibTransId="{BC424A1C-0A29-41C6-B39D-367FADAEC4FF}"/>
    <dgm:cxn modelId="{A5AD11EE-6D54-4BF9-B845-E99196D5D499}" type="presOf" srcId="{557AC8A7-483E-494D-8A4E-045CDC09517C}" destId="{CAA1F307-E637-4FC4-9E8A-4744AC6434E4}" srcOrd="0" destOrd="0" presId="urn:microsoft.com/office/officeart/2008/layout/HorizontalMultiLevelHierarchy"/>
    <dgm:cxn modelId="{929076BE-63FA-4394-815E-C81937418229}" srcId="{C395FB77-AB23-4470-A978-3CF248728E07}" destId="{1F8E3D54-0446-4DA5-9D8D-FC22EDD75BA1}" srcOrd="0" destOrd="0" parTransId="{D79997D8-F9D5-40B5-A06F-3E595FB670D0}" sibTransId="{75D78787-A186-4031-8E6D-FB574A7A5F16}"/>
    <dgm:cxn modelId="{815DBD64-3E17-428E-AC53-6F848929A7D3}" type="presOf" srcId="{D79997D8-F9D5-40B5-A06F-3E595FB670D0}" destId="{B6AF69ED-1A02-4D48-8B6A-08CBFB6472F0}" srcOrd="1" destOrd="0" presId="urn:microsoft.com/office/officeart/2008/layout/HorizontalMultiLevelHierarchy"/>
    <dgm:cxn modelId="{CDB4E4B4-A936-4D66-A096-134592C89313}" type="presOf" srcId="{CD1931D9-5E03-4223-9579-94C54D8E6EC6}" destId="{FCC5B4E9-52A4-4941-B57B-76C59C292C6D}" srcOrd="0" destOrd="0" presId="urn:microsoft.com/office/officeart/2008/layout/HorizontalMultiLevelHierarchy"/>
    <dgm:cxn modelId="{2D93C026-FF73-411D-8F79-6260C637BF83}" srcId="{C395FB77-AB23-4470-A978-3CF248728E07}" destId="{CD1931D9-5E03-4223-9579-94C54D8E6EC6}" srcOrd="2" destOrd="0" parTransId="{E4878584-D034-4814-B6CE-7F8564B3E7DD}" sibTransId="{26093692-C0F9-4064-8807-00A9EE1A4C76}"/>
    <dgm:cxn modelId="{68CA4482-D5DD-48E6-A2D8-80D16BD245C9}" type="presOf" srcId="{064986D5-237C-40B0-8337-B787EC3B7DBF}" destId="{2E3B19B9-5E1E-45C9-8B3B-960F27A8DD6E}" srcOrd="0" destOrd="0" presId="urn:microsoft.com/office/officeart/2008/layout/HorizontalMultiLevelHierarchy"/>
    <dgm:cxn modelId="{C9219A7E-8923-4BCA-BA9C-40AE18A5C47A}" type="presOf" srcId="{D79997D8-F9D5-40B5-A06F-3E595FB670D0}" destId="{363E3DAF-B53F-4053-9356-8A1F757EEC84}" srcOrd="0" destOrd="0" presId="urn:microsoft.com/office/officeart/2008/layout/HorizontalMultiLevelHierarchy"/>
    <dgm:cxn modelId="{2C7D7B22-2D2F-4603-8850-DBD21CC90F72}" type="presOf" srcId="{064986D5-237C-40B0-8337-B787EC3B7DBF}" destId="{B90A31F9-419C-494C-9135-10809F27F250}" srcOrd="1" destOrd="0" presId="urn:microsoft.com/office/officeart/2008/layout/HorizontalMultiLevelHierarchy"/>
    <dgm:cxn modelId="{E9646360-7C66-441F-B290-FFF2F206ED17}" type="presOf" srcId="{E4878584-D034-4814-B6CE-7F8564B3E7DD}" destId="{D52DC2AA-C262-4B41-8928-21756A266656}" srcOrd="0" destOrd="0" presId="urn:microsoft.com/office/officeart/2008/layout/HorizontalMultiLevelHierarchy"/>
    <dgm:cxn modelId="{B734CC64-9F53-4227-B15F-BB7FF933B4FA}" type="presOf" srcId="{E4878584-D034-4814-B6CE-7F8564B3E7DD}" destId="{3CEF75EC-6B73-4B55-9888-B1568CA01E52}" srcOrd="1" destOrd="0" presId="urn:microsoft.com/office/officeart/2008/layout/HorizontalMultiLevelHierarchy"/>
    <dgm:cxn modelId="{C21FF569-604C-44CE-82CD-8AC51B1D6CC8}" type="presOf" srcId="{C395FB77-AB23-4470-A978-3CF248728E07}" destId="{C761F073-BB9B-4E13-B6DD-07F6C65A2532}" srcOrd="0" destOrd="0" presId="urn:microsoft.com/office/officeart/2008/layout/HorizontalMultiLevelHierarchy"/>
    <dgm:cxn modelId="{C2597991-0679-48C2-96F3-A64DFB1FC24F}" type="presOf" srcId="{4B9EE352-C9D7-4E7D-9EA0-87CE86FF3642}" destId="{0741950B-7965-4A2F-92D1-49D10366D1F0}" srcOrd="0" destOrd="0" presId="urn:microsoft.com/office/officeart/2008/layout/HorizontalMultiLevelHierarchy"/>
    <dgm:cxn modelId="{778998CE-8B80-4B20-9B3C-F08A916E78D1}" type="presParOf" srcId="{CAA1F307-E637-4FC4-9E8A-4744AC6434E4}" destId="{5BB588C8-3400-4A26-89DB-EEE4334D42ED}" srcOrd="0" destOrd="0" presId="urn:microsoft.com/office/officeart/2008/layout/HorizontalMultiLevelHierarchy"/>
    <dgm:cxn modelId="{9DD11AC2-6348-4032-92D9-EB8F4D70AC30}" type="presParOf" srcId="{5BB588C8-3400-4A26-89DB-EEE4334D42ED}" destId="{C761F073-BB9B-4E13-B6DD-07F6C65A2532}" srcOrd="0" destOrd="0" presId="urn:microsoft.com/office/officeart/2008/layout/HorizontalMultiLevelHierarchy"/>
    <dgm:cxn modelId="{0E6954BF-2988-4300-91C5-8D292F69C5A0}" type="presParOf" srcId="{5BB588C8-3400-4A26-89DB-EEE4334D42ED}" destId="{6DCDFC82-8F3F-4282-A308-5BE0A13CFDCF}" srcOrd="1" destOrd="0" presId="urn:microsoft.com/office/officeart/2008/layout/HorizontalMultiLevelHierarchy"/>
    <dgm:cxn modelId="{B7F16A60-C0CF-405E-B980-71F664C778B0}" type="presParOf" srcId="{6DCDFC82-8F3F-4282-A308-5BE0A13CFDCF}" destId="{363E3DAF-B53F-4053-9356-8A1F757EEC84}" srcOrd="0" destOrd="0" presId="urn:microsoft.com/office/officeart/2008/layout/HorizontalMultiLevelHierarchy"/>
    <dgm:cxn modelId="{1A91B04A-94CC-447E-9DE9-5E8E8C1AEB49}" type="presParOf" srcId="{363E3DAF-B53F-4053-9356-8A1F757EEC84}" destId="{B6AF69ED-1A02-4D48-8B6A-08CBFB6472F0}" srcOrd="0" destOrd="0" presId="urn:microsoft.com/office/officeart/2008/layout/HorizontalMultiLevelHierarchy"/>
    <dgm:cxn modelId="{729CBE3E-593D-4D85-AEF4-F0E44CD50E6E}" type="presParOf" srcId="{6DCDFC82-8F3F-4282-A308-5BE0A13CFDCF}" destId="{8A26B9CF-FFBD-46B1-ADFD-54CD232B51BF}" srcOrd="1" destOrd="0" presId="urn:microsoft.com/office/officeart/2008/layout/HorizontalMultiLevelHierarchy"/>
    <dgm:cxn modelId="{1AC9B896-F64B-4F7A-BED2-DEDA620E0345}" type="presParOf" srcId="{8A26B9CF-FFBD-46B1-ADFD-54CD232B51BF}" destId="{B23D3D33-8375-49D8-A9D4-2756EAB112E0}" srcOrd="0" destOrd="0" presId="urn:microsoft.com/office/officeart/2008/layout/HorizontalMultiLevelHierarchy"/>
    <dgm:cxn modelId="{BA49C63E-C99E-46AB-BC2E-B25F43A04420}" type="presParOf" srcId="{8A26B9CF-FFBD-46B1-ADFD-54CD232B51BF}" destId="{54A0204E-892A-48FB-90DA-9190CCB86F05}" srcOrd="1" destOrd="0" presId="urn:microsoft.com/office/officeart/2008/layout/HorizontalMultiLevelHierarchy"/>
    <dgm:cxn modelId="{0A988514-28BF-4E0E-88A6-9221B09E7F90}" type="presParOf" srcId="{6DCDFC82-8F3F-4282-A308-5BE0A13CFDCF}" destId="{2E3B19B9-5E1E-45C9-8B3B-960F27A8DD6E}" srcOrd="2" destOrd="0" presId="urn:microsoft.com/office/officeart/2008/layout/HorizontalMultiLevelHierarchy"/>
    <dgm:cxn modelId="{6FD05658-CC16-40FF-B826-CA2C4B0F77DF}" type="presParOf" srcId="{2E3B19B9-5E1E-45C9-8B3B-960F27A8DD6E}" destId="{B90A31F9-419C-494C-9135-10809F27F250}" srcOrd="0" destOrd="0" presId="urn:microsoft.com/office/officeart/2008/layout/HorizontalMultiLevelHierarchy"/>
    <dgm:cxn modelId="{5119AFBF-D829-43D8-A98D-7E176916160E}" type="presParOf" srcId="{6DCDFC82-8F3F-4282-A308-5BE0A13CFDCF}" destId="{423FF0B1-675B-4086-9E0A-127769F0F13C}" srcOrd="3" destOrd="0" presId="urn:microsoft.com/office/officeart/2008/layout/HorizontalMultiLevelHierarchy"/>
    <dgm:cxn modelId="{2F609152-FFAF-444A-9EAE-ED78715DBC0F}" type="presParOf" srcId="{423FF0B1-675B-4086-9E0A-127769F0F13C}" destId="{0741950B-7965-4A2F-92D1-49D10366D1F0}" srcOrd="0" destOrd="0" presId="urn:microsoft.com/office/officeart/2008/layout/HorizontalMultiLevelHierarchy"/>
    <dgm:cxn modelId="{2A16F72F-5FF9-4DEC-84B2-C44C6E73EDFC}" type="presParOf" srcId="{423FF0B1-675B-4086-9E0A-127769F0F13C}" destId="{D3DF23CF-8C01-4C3C-91BC-49987F0D08AF}" srcOrd="1" destOrd="0" presId="urn:microsoft.com/office/officeart/2008/layout/HorizontalMultiLevelHierarchy"/>
    <dgm:cxn modelId="{5D80FB78-7AB4-4574-8D31-DA456F31E787}" type="presParOf" srcId="{6DCDFC82-8F3F-4282-A308-5BE0A13CFDCF}" destId="{D52DC2AA-C262-4B41-8928-21756A266656}" srcOrd="4" destOrd="0" presId="urn:microsoft.com/office/officeart/2008/layout/HorizontalMultiLevelHierarchy"/>
    <dgm:cxn modelId="{D2FAD3EC-A37F-4B79-9464-36BF4B825DCD}" type="presParOf" srcId="{D52DC2AA-C262-4B41-8928-21756A266656}" destId="{3CEF75EC-6B73-4B55-9888-B1568CA01E52}" srcOrd="0" destOrd="0" presId="urn:microsoft.com/office/officeart/2008/layout/HorizontalMultiLevelHierarchy"/>
    <dgm:cxn modelId="{1840276B-7FF7-4AE4-B93E-B3B224258029}" type="presParOf" srcId="{6DCDFC82-8F3F-4282-A308-5BE0A13CFDCF}" destId="{F0196CF2-1BFC-4BBF-A74C-0259BEB66C5C}" srcOrd="5" destOrd="0" presId="urn:microsoft.com/office/officeart/2008/layout/HorizontalMultiLevelHierarchy"/>
    <dgm:cxn modelId="{DC4D1CDE-55E5-4648-97FA-9C7CFC1D8D41}" type="presParOf" srcId="{F0196CF2-1BFC-4BBF-A74C-0259BEB66C5C}" destId="{FCC5B4E9-52A4-4941-B57B-76C59C292C6D}" srcOrd="0" destOrd="0" presId="urn:microsoft.com/office/officeart/2008/layout/HorizontalMultiLevelHierarchy"/>
    <dgm:cxn modelId="{E9A47CBE-3A58-434A-A87A-DF2E81124056}" type="presParOf" srcId="{F0196CF2-1BFC-4BBF-A74C-0259BEB66C5C}" destId="{6E75B45A-29B3-4E7D-AC12-8430EEDE54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2FFECA-430C-4F46-A146-35D498C80BD4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CDD992-2FA9-47A2-9F79-BE8602E930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06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277E5-F703-4F1C-8645-BBC828F47D8C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796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3917" r="375" b="12859"/>
          <a:stretch/>
        </p:blipFill>
        <p:spPr>
          <a:xfrm>
            <a:off x="335360" y="2204864"/>
            <a:ext cx="10463119" cy="4093678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29"/>
          <a:stretch/>
        </p:blipFill>
        <p:spPr>
          <a:xfrm>
            <a:off x="0" y="-13993"/>
            <a:ext cx="12239741" cy="164153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333" y="3039934"/>
            <a:ext cx="4419356" cy="381806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592303E-D07F-4AF4-9C2B-F8D46D6CEC7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03" t="-54815" b="-1"/>
          <a:stretch/>
        </p:blipFill>
        <p:spPr>
          <a:xfrm>
            <a:off x="0" y="1783829"/>
            <a:ext cx="4665264" cy="155159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DA347881-E9F6-46BB-AAE7-C3EC50B85727}"/>
              </a:ext>
            </a:extLst>
          </p:cNvPr>
          <p:cNvSpPr/>
          <p:nvPr/>
        </p:nvSpPr>
        <p:spPr>
          <a:xfrm>
            <a:off x="119336" y="346309"/>
            <a:ext cx="93610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chemeClr val="bg1"/>
                </a:solidFill>
                <a:latin typeface="18VAG Rounded M" panose="020B0500000000000000" pitchFamily="34" charset="0"/>
              </a:rPr>
              <a:t>Краевой центр образования – участник педагогического кластера 27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28" y="745309"/>
            <a:ext cx="1080120" cy="130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782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432096" y="1272264"/>
            <a:ext cx="3673928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365422" y="2226469"/>
            <a:ext cx="382905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1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838873" y="468972"/>
            <a:ext cx="1197764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300" b="1" dirty="0">
                <a:solidFill>
                  <a:srgbClr val="0C34B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ouschka Rounded Bold" panose="020F0503000000020003" pitchFamily="34" charset="-52"/>
                <a:cs typeface="Times New Roman" panose="02020603050405020304" pitchFamily="18" charset="0"/>
              </a:rPr>
              <a:t>2021</a:t>
            </a:r>
            <a:endParaRPr lang="ru-RU" sz="3300" dirty="0">
              <a:solidFill>
                <a:srgbClr val="0C34B4"/>
              </a:solidFill>
              <a:latin typeface="Houschka Rounded Bold" panose="020F0503000000020003" pitchFamily="34" charset="-52"/>
              <a:cs typeface="Times New Roman" panose="02020603050405020304" pitchFamily="18" charset="0"/>
            </a:endParaRPr>
          </a:p>
        </p:txBody>
      </p:sp>
      <p:pic>
        <p:nvPicPr>
          <p:cNvPr id="10" name="Picture 4" descr="http://static.fulledu.ru/firms/firmLogo/122x122/0/3923/1438001225_1c00426d37ae73bc838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046" y="3208164"/>
            <a:ext cx="1993041" cy="1993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3066" y="3411679"/>
            <a:ext cx="2271614" cy="1744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202321" y="1233179"/>
            <a:ext cx="8361139" cy="1191816"/>
          </a:xfrm>
          <a:prstGeom prst="roundRect">
            <a:avLst/>
          </a:prstGeom>
          <a:solidFill>
            <a:srgbClr val="88E8DF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Базовая площадка педагогической практики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студентов и магистрантов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76034" y="2656315"/>
            <a:ext cx="8013712" cy="6469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Конкурсы профессионального мастерства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11424" y="3544188"/>
            <a:ext cx="6525261" cy="646986"/>
          </a:xfrm>
          <a:prstGeom prst="roundRect">
            <a:avLst/>
          </a:prstGeom>
          <a:solidFill>
            <a:srgbClr val="88E8DF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Образовательные проекты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040310" y="4450043"/>
            <a:ext cx="6713736" cy="1191816"/>
          </a:xfrm>
          <a:prstGeom prst="roundRect">
            <a:avLst/>
          </a:prstGeom>
          <a:solidFill>
            <a:srgbClr val="76C2E4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Дипломные работы, ГЭК, трудоустройство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011403" y="5862020"/>
            <a:ext cx="6771550" cy="586530"/>
          </a:xfrm>
          <a:prstGeom prst="roundRect">
            <a:avLst/>
          </a:prstGeom>
          <a:solidFill>
            <a:srgbClr val="76C2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Педагогическая практика </a:t>
            </a:r>
            <a:r>
              <a:rPr lang="ru-RU" sz="3200" b="1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в КЦО</a:t>
            </a:r>
          </a:p>
        </p:txBody>
      </p:sp>
      <p:sp>
        <p:nvSpPr>
          <p:cNvPr id="30" name="AutoShape 4" descr="https://kco27.ru/img/nashashkola_logo.png"/>
          <p:cNvSpPr>
            <a:spLocks noChangeAspect="1" noChangeArrowheads="1"/>
          </p:cNvSpPr>
          <p:nvPr/>
        </p:nvSpPr>
        <p:spPr bwMode="auto">
          <a:xfrm>
            <a:off x="1952509" y="86320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2000">
              <a:latin typeface="Houschka Rounded Bold" panose="020F0503000000020003" pitchFamily="34" charset="-52"/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1EE09CDC-5F28-4E72-B89B-55B047E69B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50"/>
          <a:stretch/>
        </p:blipFill>
        <p:spPr>
          <a:xfrm>
            <a:off x="6694" y="7025"/>
            <a:ext cx="12216984" cy="1138419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3151736E-EC12-4FD5-A43E-1A860F741B6C}"/>
              </a:ext>
            </a:extLst>
          </p:cNvPr>
          <p:cNvSpPr txBox="1"/>
          <p:nvPr/>
        </p:nvSpPr>
        <p:spPr>
          <a:xfrm>
            <a:off x="202321" y="56182"/>
            <a:ext cx="83897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2800" b="1" dirty="0">
                <a:solidFill>
                  <a:schemeClr val="bg1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ПРОФЕССИОНАЛЬНАЯ ПОДГОТОВКА СТУДЕНТОВ</a:t>
            </a:r>
            <a:endParaRPr lang="ru-RU" altLang="ru-RU" sz="2800" dirty="0">
              <a:solidFill>
                <a:schemeClr val="bg1"/>
              </a:solidFill>
              <a:latin typeface="Houschka Rounded Bold" panose="020F0503000000020003" pitchFamily="34" charset="-52"/>
            </a:endParaRPr>
          </a:p>
          <a:p>
            <a:pPr eaLnBrk="1" hangingPunct="1">
              <a:defRPr/>
            </a:pPr>
            <a:r>
              <a:rPr lang="ru-RU" altLang="ru-RU" sz="2800" b="1" dirty="0">
                <a:solidFill>
                  <a:schemeClr val="bg1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ПРАКТИКО-ОРИЕНТИРОВАННАЯ </a:t>
            </a:r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xmlns="" id="{857459B2-8809-429F-AEC1-18F1916D79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423" y="5024920"/>
            <a:ext cx="1120267" cy="1320150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21C26968-6538-4C52-AA3A-AB3F0DBF7A6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134" y="1251856"/>
            <a:ext cx="1897443" cy="185949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65" y="1602132"/>
            <a:ext cx="1307559" cy="16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472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кругленный прямоугольник 28"/>
          <p:cNvSpPr/>
          <p:nvPr/>
        </p:nvSpPr>
        <p:spPr>
          <a:xfrm>
            <a:off x="4046218" y="6081480"/>
            <a:ext cx="3969355" cy="661665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1F61CD"/>
              </a:gs>
              <a:gs pos="100000">
                <a:srgbClr val="35D7C8"/>
              </a:gs>
            </a:gsLst>
            <a:lin ang="66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Скругленный прямоугольник 25"/>
          <p:cNvSpPr/>
          <p:nvPr/>
        </p:nvSpPr>
        <p:spPr>
          <a:xfrm>
            <a:off x="4521699" y="190417"/>
            <a:ext cx="2989818" cy="720080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1F61CD"/>
              </a:gs>
              <a:gs pos="100000">
                <a:srgbClr val="35D7C8"/>
              </a:gs>
            </a:gsLst>
            <a:lin ang="66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13" name="Прямая со стрелкой 12"/>
          <p:cNvCxnSpPr>
            <a:cxnSpLocks/>
          </p:cNvCxnSpPr>
          <p:nvPr/>
        </p:nvCxnSpPr>
        <p:spPr>
          <a:xfrm>
            <a:off x="6022112" y="982505"/>
            <a:ext cx="1" cy="4842102"/>
          </a:xfrm>
          <a:prstGeom prst="straightConnector1">
            <a:avLst/>
          </a:prstGeom>
          <a:ln w="57150">
            <a:solidFill>
              <a:srgbClr val="27CFA3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39462" y="315269"/>
            <a:ext cx="1850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СТУДЕНТ</a:t>
            </a:r>
            <a:endParaRPr lang="ru-RU" b="1" dirty="0">
              <a:solidFill>
                <a:schemeClr val="bg1"/>
              </a:solidFill>
              <a:latin typeface="Houschka Rounded Bold" panose="020F0503000000020003" pitchFamily="34" charset="-52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62691" y="6139960"/>
            <a:ext cx="3969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МОЛОДОЙ ПЕДАГОГ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71709" y="3214137"/>
            <a:ext cx="23005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Сопровождение</a:t>
            </a:r>
            <a:endParaRPr lang="ru-RU" sz="2200" dirty="0">
              <a:solidFill>
                <a:srgbClr val="002060"/>
              </a:solidFill>
              <a:latin typeface="Houschka Rounded Bold" panose="020F0503000000020003" pitchFamily="34" charset="-5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87495" y="3018980"/>
            <a:ext cx="23500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Методическое сопровождение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240053" y="4339942"/>
            <a:ext cx="26970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Организация</a:t>
            </a:r>
            <a:endParaRPr lang="ru-RU" sz="2200" dirty="0">
              <a:solidFill>
                <a:srgbClr val="002060"/>
              </a:solidFill>
              <a:latin typeface="Houschka Rounded Bold" panose="020F0503000000020003" pitchFamily="34" charset="-5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41101" y="4066907"/>
            <a:ext cx="24142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Сопровождение конкурсных</a:t>
            </a:r>
            <a:r>
              <a:rPr lang="en-US" sz="2200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мероприятий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08194" y="1495336"/>
            <a:ext cx="33032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Реализация основной образовательной программы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877209" y="1495336"/>
            <a:ext cx="29268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Практическое наполнение </a:t>
            </a:r>
          </a:p>
          <a:p>
            <a:pPr algn="r"/>
            <a:r>
              <a:rPr lang="ru-RU" sz="2200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реализации ООП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06923" y="5387187"/>
            <a:ext cx="2068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Рекомендации,</a:t>
            </a:r>
            <a:r>
              <a:rPr lang="en-US" sz="2000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наставничество </a:t>
            </a:r>
            <a:endParaRPr lang="ru-RU" sz="2000" dirty="0">
              <a:solidFill>
                <a:srgbClr val="002060"/>
              </a:solidFill>
              <a:latin typeface="Houschka Rounded Bold" panose="020F0503000000020003" pitchFamily="34" charset="-52"/>
            </a:endParaRPr>
          </a:p>
        </p:txBody>
      </p:sp>
      <p:sp>
        <p:nvSpPr>
          <p:cNvPr id="30" name="Двойная стрелка влево/вправо 29"/>
          <p:cNvSpPr/>
          <p:nvPr/>
        </p:nvSpPr>
        <p:spPr>
          <a:xfrm>
            <a:off x="2916529" y="982505"/>
            <a:ext cx="6227425" cy="691089"/>
          </a:xfrm>
          <a:prstGeom prst="leftRightArrow">
            <a:avLst>
              <a:gd name="adj1" fmla="val 46679"/>
              <a:gd name="adj2" fmla="val 56799"/>
            </a:avLst>
          </a:prstGeom>
          <a:gradFill>
            <a:gsLst>
              <a:gs pos="0">
                <a:srgbClr val="35D7C8"/>
              </a:gs>
              <a:gs pos="100000">
                <a:srgbClr val="1D53CD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  <a:latin typeface="Houschka Rounded Bold" panose="020F0503000000020003" pitchFamily="34" charset="-52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30006" y="1110578"/>
            <a:ext cx="54056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prstClr val="white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ПРОФЕССИОНАЛЬНОЕ ОБУЧЕНИЕ</a:t>
            </a:r>
          </a:p>
        </p:txBody>
      </p:sp>
      <p:sp>
        <p:nvSpPr>
          <p:cNvPr id="31" name="Двойная стрелка влево/вправо 30"/>
          <p:cNvSpPr/>
          <p:nvPr/>
        </p:nvSpPr>
        <p:spPr>
          <a:xfrm>
            <a:off x="2892911" y="2522745"/>
            <a:ext cx="6227425" cy="691089"/>
          </a:xfrm>
          <a:prstGeom prst="leftRightArrow">
            <a:avLst>
              <a:gd name="adj1" fmla="val 46679"/>
              <a:gd name="adj2" fmla="val 56799"/>
            </a:avLst>
          </a:prstGeom>
          <a:gradFill>
            <a:gsLst>
              <a:gs pos="0">
                <a:srgbClr val="35D7C8"/>
              </a:gs>
              <a:gs pos="100000">
                <a:srgbClr val="1D53CD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  <a:latin typeface="Houschka Rounded Bold" panose="020F0503000000020003" pitchFamily="34" charset="-52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746488" y="2632506"/>
            <a:ext cx="47211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prstClr val="white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ПЕДАГОГИЧЕСКАЯ ПРАКТИКА</a:t>
            </a:r>
          </a:p>
        </p:txBody>
      </p:sp>
      <p:sp>
        <p:nvSpPr>
          <p:cNvPr id="35" name="Двойная стрелка влево/вправо 34"/>
          <p:cNvSpPr/>
          <p:nvPr/>
        </p:nvSpPr>
        <p:spPr>
          <a:xfrm>
            <a:off x="2892911" y="3599008"/>
            <a:ext cx="6227425" cy="691089"/>
          </a:xfrm>
          <a:prstGeom prst="leftRightArrow">
            <a:avLst>
              <a:gd name="adj1" fmla="val 46679"/>
              <a:gd name="adj2" fmla="val 56799"/>
            </a:avLst>
          </a:prstGeom>
          <a:gradFill>
            <a:gsLst>
              <a:gs pos="0">
                <a:srgbClr val="35D7C8"/>
              </a:gs>
              <a:gs pos="100000">
                <a:srgbClr val="1D53CD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  <a:latin typeface="Houschka Rounded Bold" panose="020F0503000000020003" pitchFamily="34" charset="-52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401669" y="3708769"/>
            <a:ext cx="54825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prstClr val="white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ПРОФЕССИОНАЛЬНЫЕ КОНКУРСЫ</a:t>
            </a:r>
          </a:p>
        </p:txBody>
      </p:sp>
      <p:sp>
        <p:nvSpPr>
          <p:cNvPr id="37" name="Двойная стрелка влево/вправо 36"/>
          <p:cNvSpPr/>
          <p:nvPr/>
        </p:nvSpPr>
        <p:spPr>
          <a:xfrm>
            <a:off x="2927648" y="4971936"/>
            <a:ext cx="6227425" cy="691089"/>
          </a:xfrm>
          <a:prstGeom prst="leftRightArrow">
            <a:avLst>
              <a:gd name="adj1" fmla="val 46679"/>
              <a:gd name="adj2" fmla="val 56799"/>
            </a:avLst>
          </a:prstGeom>
          <a:gradFill>
            <a:gsLst>
              <a:gs pos="0">
                <a:srgbClr val="35D7C8"/>
              </a:gs>
              <a:gs pos="100000">
                <a:srgbClr val="1D53CD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  <a:latin typeface="Houschka Rounded Bold" panose="020F0503000000020003" pitchFamily="34" charset="-52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140433" y="5102593"/>
            <a:ext cx="57406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prstClr val="white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ТРУДОУСТРОЙСТВО ВЫПУСКНИКОВ</a:t>
            </a:r>
          </a:p>
        </p:txBody>
      </p:sp>
      <p:sp>
        <p:nvSpPr>
          <p:cNvPr id="43" name="Скругленный прямоугольник 42"/>
          <p:cNvSpPr/>
          <p:nvPr/>
        </p:nvSpPr>
        <p:spPr>
          <a:xfrm rot="5400000">
            <a:off x="-1676814" y="2907643"/>
            <a:ext cx="5960086" cy="927625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ru-RU" dirty="0">
              <a:latin typeface="Houschka Rounded Bold" panose="020F0503000000020003" pitchFamily="34" charset="-52"/>
            </a:endParaRPr>
          </a:p>
        </p:txBody>
      </p:sp>
      <p:grpSp>
        <p:nvGrpSpPr>
          <p:cNvPr id="44" name="Группа 43"/>
          <p:cNvGrpSpPr/>
          <p:nvPr/>
        </p:nvGrpSpPr>
        <p:grpSpPr>
          <a:xfrm rot="5400000">
            <a:off x="-1536073" y="2935014"/>
            <a:ext cx="5980867" cy="1059296"/>
            <a:chOff x="7368070" y="2178105"/>
            <a:chExt cx="4287775" cy="1576778"/>
          </a:xfrm>
        </p:grpSpPr>
        <p:sp>
          <p:nvSpPr>
            <p:cNvPr id="45" name="Скругленный прямоугольник 44"/>
            <p:cNvSpPr/>
            <p:nvPr/>
          </p:nvSpPr>
          <p:spPr>
            <a:xfrm>
              <a:off x="7368070" y="2286693"/>
              <a:ext cx="4287775" cy="146819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Скругленный прямоугольник 11"/>
            <p:cNvSpPr/>
            <p:nvPr/>
          </p:nvSpPr>
          <p:spPr>
            <a:xfrm rot="10800000">
              <a:off x="7451685" y="2178105"/>
              <a:ext cx="4118155" cy="13821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algn="ctr"/>
              <a:r>
                <a:rPr lang="ru-RU" sz="2400" b="1" dirty="0">
                  <a:solidFill>
                    <a:srgbClr val="002060"/>
                  </a:solidFill>
                  <a:latin typeface="Houschka Rounded Bold" panose="020F0503000000020003" pitchFamily="34" charset="-52"/>
                  <a:cs typeface="Times New Roman" panose="02020603050405020304" pitchFamily="18" charset="0"/>
                </a:rPr>
                <a:t>КГАОУ «Краевой центр образования» </a:t>
              </a:r>
            </a:p>
            <a:p>
              <a:pPr algn="ctr"/>
              <a:r>
                <a:rPr lang="ru-RU" sz="2400" b="1" dirty="0">
                  <a:solidFill>
                    <a:srgbClr val="002060"/>
                  </a:solidFill>
                  <a:latin typeface="Houschka Rounded Bold" panose="020F0503000000020003" pitchFamily="34" charset="-52"/>
                  <a:cs typeface="Times New Roman" panose="02020603050405020304" pitchFamily="18" charset="0"/>
                </a:rPr>
                <a:t>Начальная школа</a:t>
              </a:r>
              <a:r>
                <a:rPr lang="ru-RU" sz="2400" dirty="0">
                  <a:solidFill>
                    <a:srgbClr val="002060"/>
                  </a:solidFill>
                  <a:latin typeface="Houschka Rounded Bold" panose="020F0503000000020003" pitchFamily="34" charset="-52"/>
                  <a:cs typeface="Times New Roman" panose="02020603050405020304" pitchFamily="18" charset="0"/>
                </a:rPr>
                <a:t>. </a:t>
              </a:r>
              <a:r>
                <a:rPr lang="ru-RU" sz="2400" b="1" dirty="0">
                  <a:solidFill>
                    <a:srgbClr val="002060"/>
                  </a:solidFill>
                  <a:latin typeface="Houschka Rounded Bold" panose="020F0503000000020003" pitchFamily="34" charset="-52"/>
                  <a:cs typeface="Times New Roman" panose="02020603050405020304" pitchFamily="18" charset="0"/>
                </a:rPr>
                <a:t>Детский сад</a:t>
              </a:r>
            </a:p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 dirty="0">
                <a:solidFill>
                  <a:srgbClr val="002060"/>
                </a:solidFill>
                <a:latin typeface="Houschka Rounded Bold" panose="020F0503000000020003" pitchFamily="34" charset="-52"/>
              </a:endParaRPr>
            </a:p>
          </p:txBody>
        </p:sp>
      </p:grpSp>
      <p:sp>
        <p:nvSpPr>
          <p:cNvPr id="47" name="Скругленный прямоугольник 46"/>
          <p:cNvSpPr/>
          <p:nvPr/>
        </p:nvSpPr>
        <p:spPr>
          <a:xfrm rot="5400000">
            <a:off x="7722382" y="2736325"/>
            <a:ext cx="5960086" cy="115630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ru-RU" dirty="0">
              <a:latin typeface="Houschka Rounded Bold" panose="020F0503000000020003" pitchFamily="34" charset="-52"/>
            </a:endParaRPr>
          </a:p>
        </p:txBody>
      </p:sp>
      <p:grpSp>
        <p:nvGrpSpPr>
          <p:cNvPr id="48" name="Группа 47"/>
          <p:cNvGrpSpPr/>
          <p:nvPr/>
        </p:nvGrpSpPr>
        <p:grpSpPr>
          <a:xfrm rot="5400000">
            <a:off x="7690783" y="2936035"/>
            <a:ext cx="6252595" cy="1215023"/>
            <a:chOff x="7368070" y="1946304"/>
            <a:chExt cx="4482581" cy="1808579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7368070" y="1946304"/>
              <a:ext cx="4287775" cy="180857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1" name="Скругленный прямоугольник 11"/>
            <p:cNvSpPr/>
            <p:nvPr/>
          </p:nvSpPr>
          <p:spPr>
            <a:xfrm rot="10800000">
              <a:off x="7490845" y="2160672"/>
              <a:ext cx="4359806" cy="13821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algn="ctr"/>
              <a:r>
                <a:rPr lang="ru-RU" sz="2400" b="1" dirty="0">
                  <a:solidFill>
                    <a:srgbClr val="002060"/>
                  </a:solidFill>
                  <a:latin typeface="Houschka Rounded Bold" panose="020F0503000000020003" pitchFamily="34" charset="-52"/>
                  <a:cs typeface="Times New Roman" panose="02020603050405020304" pitchFamily="18" charset="0"/>
                </a:rPr>
                <a:t>КГБ ПОУ «Хабаровский  </a:t>
              </a:r>
              <a:endParaRPr lang="en-US" sz="2400" b="1" dirty="0">
                <a:solidFill>
                  <a:srgbClr val="002060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endParaRPr>
            </a:p>
            <a:p>
              <a:pPr algn="ctr"/>
              <a:r>
                <a:rPr lang="ru-RU" sz="2400" b="1" dirty="0">
                  <a:solidFill>
                    <a:srgbClr val="002060"/>
                  </a:solidFill>
                  <a:latin typeface="Houschka Rounded Bold" panose="020F0503000000020003" pitchFamily="34" charset="-52"/>
                  <a:cs typeface="Times New Roman" panose="02020603050405020304" pitchFamily="18" charset="0"/>
                </a:rPr>
                <a:t>педагогический колледж имени Героя Советского Союза Д.Л. Калараша»</a:t>
              </a:r>
            </a:p>
          </p:txBody>
        </p:sp>
      </p:grpSp>
      <p:pic>
        <p:nvPicPr>
          <p:cNvPr id="42" name="Picture 4" descr="http://static.fulledu.ru/firms/firmLogo/122x122/0/3923/1438001225_1c00426d37ae73bc838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337" y="156810"/>
            <a:ext cx="1125016" cy="112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845" y="116632"/>
            <a:ext cx="978051" cy="117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60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50"/>
          <a:stretch/>
        </p:blipFill>
        <p:spPr>
          <a:xfrm>
            <a:off x="1450" y="-2160"/>
            <a:ext cx="12216984" cy="1154244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59640202"/>
              </p:ext>
            </p:extLst>
          </p:nvPr>
        </p:nvGraphicFramePr>
        <p:xfrm>
          <a:off x="407368" y="1334150"/>
          <a:ext cx="10729192" cy="5317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94880" y="528713"/>
            <a:ext cx="8936427" cy="528033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ouschka Rounded Bold" panose="020F0503000000020003" pitchFamily="34" charset="-52"/>
                <a:cs typeface="Times New Roman" panose="02020603050405020304" pitchFamily="18" charset="0"/>
              </a:rPr>
              <a:t>КРАЕВОЙ ЦЕНТР ОБРАЗОВАНИЯ – </a:t>
            </a:r>
            <a:b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ouschka Rounded Bold" panose="020F0503000000020003" pitchFamily="34" charset="-52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ouschka Rounded Bold" panose="020F0503000000020003" pitchFamily="34" charset="-52"/>
                <a:cs typeface="Times New Roman" panose="02020603050405020304" pitchFamily="18" charset="0"/>
              </a:rPr>
              <a:t>ПЕДАГОГИЧЕСКИЙ ИНСТИТУТ ТОГУ</a:t>
            </a:r>
            <a:b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ouschka Rounded Bold" panose="020F0503000000020003" pitchFamily="34" charset="-52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ouschka Rounded Bold" panose="020F0503000000020003" pitchFamily="34" charset="-52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648" y="2458939"/>
            <a:ext cx="1562821" cy="15315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462" y="745309"/>
            <a:ext cx="1272186" cy="153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952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50"/>
          <a:stretch/>
        </p:blipFill>
        <p:spPr>
          <a:xfrm>
            <a:off x="0" y="0"/>
            <a:ext cx="12216984" cy="11542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19100" y="332089"/>
            <a:ext cx="8229600" cy="490066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Houschka Rounded Bold" panose="020F0503000000020003" pitchFamily="34" charset="-52"/>
                <a:cs typeface="Times New Roman" panose="02020603050405020304" pitchFamily="18" charset="0"/>
              </a:rPr>
              <a:t>В ПЕРСПЕКТИВЕ НА  2022 ГОД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39416" y="4293096"/>
            <a:ext cx="5236810" cy="2174924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ru-RU" dirty="0">
              <a:latin typeface="Houschka Rounded Bold" panose="020F0503000000020003" pitchFamily="34" charset="-52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956238" y="4454810"/>
            <a:ext cx="5246980" cy="2096056"/>
            <a:chOff x="8085403" y="1549167"/>
            <a:chExt cx="3570442" cy="2231227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8085403" y="1549167"/>
              <a:ext cx="3570442" cy="220571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кругленный прямоугольник 11"/>
            <p:cNvSpPr/>
            <p:nvPr/>
          </p:nvSpPr>
          <p:spPr>
            <a:xfrm>
              <a:off x="8085403" y="1924815"/>
              <a:ext cx="3484438" cy="18555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r>
                <a:rPr lang="ru-RU" sz="2800" dirty="0" smtClean="0">
                  <a:solidFill>
                    <a:srgbClr val="002060"/>
                  </a:solidFill>
                  <a:latin typeface="Houschka Rounded Bold" panose="020F0503000000020003" pitchFamily="34" charset="-52"/>
                  <a:cs typeface="Times New Roman" panose="02020603050405020304" pitchFamily="18" charset="0"/>
                </a:rPr>
                <a:t>Педагогическое </a:t>
              </a:r>
              <a:r>
                <a:rPr lang="ru-RU" sz="2800" dirty="0">
                  <a:solidFill>
                    <a:srgbClr val="002060"/>
                  </a:solidFill>
                  <a:latin typeface="Houschka Rounded Bold" panose="020F0503000000020003" pitchFamily="34" charset="-52"/>
                  <a:cs typeface="Times New Roman" panose="02020603050405020304" pitchFamily="18" charset="0"/>
                </a:rPr>
                <a:t>сопровождение студентов </a:t>
              </a:r>
              <a:r>
                <a:rPr lang="ru-RU" sz="2800" smtClean="0">
                  <a:solidFill>
                    <a:srgbClr val="002060"/>
                  </a:solidFill>
                  <a:latin typeface="Houschka Rounded Bold" panose="020F0503000000020003" pitchFamily="34" charset="-52"/>
                  <a:cs typeface="Times New Roman" panose="02020603050405020304" pitchFamily="18" charset="0"/>
                </a:rPr>
                <a:t>Педагогического института ТОГУ </a:t>
              </a:r>
              <a:r>
                <a:rPr lang="ru-RU" sz="2800" dirty="0">
                  <a:solidFill>
                    <a:srgbClr val="002060"/>
                  </a:solidFill>
                  <a:latin typeface="Houschka Rounded Bold" panose="020F0503000000020003" pitchFamily="34" charset="-52"/>
                  <a:cs typeface="Times New Roman" panose="02020603050405020304" pitchFamily="18" charset="0"/>
                </a:rPr>
                <a:t>наставниками  КЦО через создание и работу совместной кафедры</a:t>
              </a:r>
            </a:p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 dirty="0">
                <a:solidFill>
                  <a:srgbClr val="002060"/>
                </a:solidFill>
                <a:latin typeface="Houschka Rounded Bold" panose="020F0503000000020003" pitchFamily="34" charset="-52"/>
              </a:endParaRPr>
            </a:p>
          </p:txBody>
        </p:sp>
      </p:grpSp>
      <p:sp>
        <p:nvSpPr>
          <p:cNvPr id="13" name="Скругленный прямоугольник 12"/>
          <p:cNvSpPr/>
          <p:nvPr/>
        </p:nvSpPr>
        <p:spPr>
          <a:xfrm>
            <a:off x="283173" y="1268760"/>
            <a:ext cx="5884835" cy="1583543"/>
          </a:xfrm>
          <a:prstGeom prst="roundRect">
            <a:avLst>
              <a:gd name="adj" fmla="val 10000"/>
            </a:avLst>
          </a:prstGeom>
          <a:solidFill>
            <a:srgbClr val="57E8C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4" name="Группа 13"/>
          <p:cNvGrpSpPr/>
          <p:nvPr/>
        </p:nvGrpSpPr>
        <p:grpSpPr>
          <a:xfrm>
            <a:off x="407368" y="1412776"/>
            <a:ext cx="5976664" cy="1634152"/>
            <a:chOff x="222255" y="2310757"/>
            <a:chExt cx="4920397" cy="1464547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22255" y="2310757"/>
              <a:ext cx="4920397" cy="146454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Скругленный прямоугольник 5"/>
            <p:cNvSpPr/>
            <p:nvPr/>
          </p:nvSpPr>
          <p:spPr>
            <a:xfrm>
              <a:off x="265150" y="2310757"/>
              <a:ext cx="4675212" cy="13787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r>
                <a:rPr lang="ru-RU" sz="2800" dirty="0" smtClean="0">
                  <a:solidFill>
                    <a:srgbClr val="002060"/>
                  </a:solidFill>
                  <a:latin typeface="Houschka Rounded Bold" panose="020F0503000000020003" pitchFamily="34" charset="-52"/>
                  <a:cs typeface="Times New Roman" panose="02020603050405020304" pitchFamily="18" charset="0"/>
                </a:rPr>
                <a:t>Реализация </a:t>
              </a:r>
              <a:r>
                <a:rPr lang="ru-RU" sz="2800" dirty="0">
                  <a:solidFill>
                    <a:srgbClr val="002060"/>
                  </a:solidFill>
                  <a:latin typeface="Houschka Rounded Bold" panose="020F0503000000020003" pitchFamily="34" charset="-52"/>
                  <a:cs typeface="Times New Roman" panose="02020603050405020304" pitchFamily="18" charset="0"/>
                </a:rPr>
                <a:t>модели наставничества «Студент -ученик» на </a:t>
              </a:r>
              <a:r>
                <a:rPr lang="ru-RU" sz="2800" dirty="0" smtClean="0">
                  <a:solidFill>
                    <a:srgbClr val="002060"/>
                  </a:solidFill>
                  <a:latin typeface="Houschka Rounded Bold" panose="020F0503000000020003" pitchFamily="34" charset="-52"/>
                  <a:cs typeface="Times New Roman" panose="02020603050405020304" pitchFamily="18" charset="0"/>
                </a:rPr>
                <a:t>базе </a:t>
              </a:r>
              <a:r>
                <a:rPr lang="ru-RU" sz="2800" dirty="0">
                  <a:solidFill>
                    <a:srgbClr val="002060"/>
                  </a:solidFill>
                  <a:latin typeface="Houschka Rounded Bold" panose="020F0503000000020003" pitchFamily="34" charset="-52"/>
                  <a:cs typeface="Times New Roman" panose="02020603050405020304" pitchFamily="18" charset="0"/>
                </a:rPr>
                <a:t>КЦО совместно с партнерами кластера </a:t>
              </a:r>
            </a:p>
          </p:txBody>
        </p:sp>
      </p:grpSp>
      <p:sp>
        <p:nvSpPr>
          <p:cNvPr id="5" name="Скругленный прямоугольник 4"/>
          <p:cNvSpPr/>
          <p:nvPr/>
        </p:nvSpPr>
        <p:spPr>
          <a:xfrm>
            <a:off x="6045546" y="2624496"/>
            <a:ext cx="5510009" cy="2592288"/>
          </a:xfrm>
          <a:prstGeom prst="roundRect">
            <a:avLst>
              <a:gd name="adj" fmla="val 10000"/>
            </a:avLst>
          </a:prstGeom>
          <a:solidFill>
            <a:srgbClr val="3EB1B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en-US" dirty="0">
              <a:latin typeface="Houschka Rounded Bold" panose="020F0503000000020003" pitchFamily="34" charset="-52"/>
            </a:endParaRPr>
          </a:p>
          <a:p>
            <a:endParaRPr lang="ru-RU" dirty="0">
              <a:latin typeface="Houschka Rounded Bold" panose="020F0503000000020003" pitchFamily="34" charset="-52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6045546" y="2770743"/>
            <a:ext cx="5765229" cy="2592288"/>
            <a:chOff x="836572" y="2762531"/>
            <a:chExt cx="8290610" cy="2204383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836572" y="2762531"/>
              <a:ext cx="8199300" cy="220438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 dirty="0">
                <a:solidFill>
                  <a:srgbClr val="002060"/>
                </a:solidFill>
                <a:latin typeface="Houschka Rounded Bold" panose="020F0503000000020003" pitchFamily="34" charset="-52"/>
              </a:endParaRPr>
            </a:p>
          </p:txBody>
        </p:sp>
        <p:sp>
          <p:nvSpPr>
            <p:cNvPr id="8" name="Скругленный прямоугольник 8"/>
            <p:cNvSpPr/>
            <p:nvPr/>
          </p:nvSpPr>
          <p:spPr>
            <a:xfrm>
              <a:off x="927882" y="3137576"/>
              <a:ext cx="8199300" cy="1355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r>
                <a:rPr lang="ru-RU" sz="2800" dirty="0">
                  <a:solidFill>
                    <a:srgbClr val="002060"/>
                  </a:solidFill>
                  <a:latin typeface="Houschka Rounded Bold" panose="020F0503000000020003" pitchFamily="34" charset="-52"/>
                  <a:cs typeface="Times New Roman" panose="02020603050405020304" pitchFamily="18" charset="0"/>
                </a:rPr>
                <a:t>Организация сетевого  взаимодействия по подготовке  будущих  педагогов дополнительного образования, в том числе  технического творчества, студентов ХПК</a:t>
              </a:r>
            </a:p>
          </p:txBody>
        </p:sp>
      </p:grp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8056C166-AF34-43B5-9B56-3191D2B7EE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750416"/>
            <a:ext cx="1596186" cy="159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3539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1778</TotalTime>
  <Words>197</Words>
  <Application>Microsoft Office PowerPoint</Application>
  <PresentationFormat>Широкоэкранный</PresentationFormat>
  <Paragraphs>54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18VAG Rounded M</vt:lpstr>
      <vt:lpstr>Arial</vt:lpstr>
      <vt:lpstr>Calibri</vt:lpstr>
      <vt:lpstr>Houschka Rounded Bold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КРАЕВОЙ ЦЕНТР ОБРАЗОВАНИЯ –  ПЕДАГОГИЧЕСКИЙ ИНСТИТУТ ТОГУ </vt:lpstr>
      <vt:lpstr>В ПЕРСПЕКТИВЕ НА  2022 ГОД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Эля</dc:creator>
  <cp:lastModifiedBy>Татьяна Валентиновна Мельникова</cp:lastModifiedBy>
  <cp:revision>185</cp:revision>
  <cp:lastPrinted>2021-11-11T09:52:31Z</cp:lastPrinted>
  <dcterms:created xsi:type="dcterms:W3CDTF">2015-11-23T19:45:58Z</dcterms:created>
  <dcterms:modified xsi:type="dcterms:W3CDTF">2021-11-16T23:55:53Z</dcterms:modified>
</cp:coreProperties>
</file>