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9"/>
  </p:notesMasterIdLst>
  <p:sldIdLst>
    <p:sldId id="364" r:id="rId4"/>
    <p:sldId id="300" r:id="rId5"/>
    <p:sldId id="363" r:id="rId6"/>
    <p:sldId id="351" r:id="rId7"/>
    <p:sldId id="365" r:id="rId8"/>
  </p:sldIdLst>
  <p:sldSz cx="9906000" cy="6858000" type="A4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F2F9"/>
    <a:srgbClr val="ECF1F8"/>
    <a:srgbClr val="F4EAF4"/>
    <a:srgbClr val="FAF4FA"/>
    <a:srgbClr val="E7FFF2"/>
    <a:srgbClr val="FF6699"/>
    <a:srgbClr val="FF5050"/>
    <a:srgbClr val="FEF1E6"/>
    <a:srgbClr val="FEFCFE"/>
    <a:srgbClr val="4EB6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350" autoAdjust="0"/>
  </p:normalViewPr>
  <p:slideViewPr>
    <p:cSldViewPr>
      <p:cViewPr varScale="1">
        <p:scale>
          <a:sx n="98" d="100"/>
          <a:sy n="98" d="100"/>
        </p:scale>
        <p:origin x="1740" y="8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7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085C83-D0ED-4B43-92FE-CBAA9B251D4D}" type="doc">
      <dgm:prSet loTypeId="urn:microsoft.com/office/officeart/2005/8/layout/hChevron3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53C15FE-0A69-42F3-A2C5-92256ED094BE}">
      <dgm:prSet phldrT="[Текст]" custT="1"/>
      <dgm:spPr/>
      <dgm:t>
        <a:bodyPr/>
        <a:lstStyle/>
        <a:p>
          <a:pPr algn="ctr"/>
          <a:r>
            <a:rPr lang="ru-RU" sz="1600" dirty="0" smtClean="0">
              <a:latin typeface="+mj-lt"/>
            </a:rPr>
            <a:t>2018 г.</a:t>
          </a:r>
          <a:endParaRPr lang="ru-RU" sz="1600" dirty="0">
            <a:latin typeface="+mj-lt"/>
          </a:endParaRPr>
        </a:p>
      </dgm:t>
    </dgm:pt>
    <dgm:pt modelId="{F5CC04F7-7C67-4D45-BD45-B66526106E80}" type="parTrans" cxnId="{52015A3C-CD4D-469E-8491-C55F1CAAEF12}">
      <dgm:prSet/>
      <dgm:spPr/>
      <dgm:t>
        <a:bodyPr/>
        <a:lstStyle/>
        <a:p>
          <a:pPr algn="ctr"/>
          <a:endParaRPr lang="ru-RU" sz="1600">
            <a:latin typeface="+mj-lt"/>
          </a:endParaRPr>
        </a:p>
      </dgm:t>
    </dgm:pt>
    <dgm:pt modelId="{AEC5094C-601F-4805-B920-8D1AA7B5518C}" type="sibTrans" cxnId="{52015A3C-CD4D-469E-8491-C55F1CAAEF12}">
      <dgm:prSet/>
      <dgm:spPr/>
      <dgm:t>
        <a:bodyPr/>
        <a:lstStyle/>
        <a:p>
          <a:pPr algn="ctr"/>
          <a:endParaRPr lang="ru-RU" sz="1600">
            <a:latin typeface="+mj-lt"/>
          </a:endParaRPr>
        </a:p>
      </dgm:t>
    </dgm:pt>
    <dgm:pt modelId="{8FDDC43A-C25D-49A9-B00D-05F517A57DD7}">
      <dgm:prSet phldrT="[Текст]" custT="1"/>
      <dgm:spPr/>
      <dgm:t>
        <a:bodyPr/>
        <a:lstStyle/>
        <a:p>
          <a:pPr algn="ctr"/>
          <a:r>
            <a:rPr lang="ru-RU" sz="1600" dirty="0" smtClean="0">
              <a:latin typeface="+mj-lt"/>
            </a:rPr>
            <a:t>2020 г.</a:t>
          </a:r>
          <a:endParaRPr lang="ru-RU" sz="1600" dirty="0">
            <a:latin typeface="+mj-lt"/>
          </a:endParaRPr>
        </a:p>
      </dgm:t>
    </dgm:pt>
    <dgm:pt modelId="{8DAED674-0615-417F-A8D4-EC6B8442EEF5}" type="parTrans" cxnId="{CC20F78C-DCF6-482A-9CF9-48CED905236E}">
      <dgm:prSet/>
      <dgm:spPr/>
      <dgm:t>
        <a:bodyPr/>
        <a:lstStyle/>
        <a:p>
          <a:pPr algn="ctr"/>
          <a:endParaRPr lang="ru-RU" sz="1600">
            <a:latin typeface="+mj-lt"/>
          </a:endParaRPr>
        </a:p>
      </dgm:t>
    </dgm:pt>
    <dgm:pt modelId="{1B147A3C-A018-48DE-9135-EE6B0775C9AC}" type="sibTrans" cxnId="{CC20F78C-DCF6-482A-9CF9-48CED905236E}">
      <dgm:prSet/>
      <dgm:spPr/>
      <dgm:t>
        <a:bodyPr/>
        <a:lstStyle/>
        <a:p>
          <a:pPr algn="ctr"/>
          <a:endParaRPr lang="ru-RU" sz="1600">
            <a:latin typeface="+mj-lt"/>
          </a:endParaRPr>
        </a:p>
      </dgm:t>
    </dgm:pt>
    <dgm:pt modelId="{99F1978D-A421-4A17-8C93-E8EBD7FE7F75}">
      <dgm:prSet phldrT="[Текст]" custT="1"/>
      <dgm:spPr/>
      <dgm:t>
        <a:bodyPr/>
        <a:lstStyle/>
        <a:p>
          <a:pPr algn="ctr"/>
          <a:r>
            <a:rPr lang="ru-RU" sz="1600" dirty="0" smtClean="0">
              <a:latin typeface="+mj-lt"/>
            </a:rPr>
            <a:t>2017 г.</a:t>
          </a:r>
          <a:endParaRPr lang="ru-RU" sz="1600" dirty="0">
            <a:latin typeface="+mj-lt"/>
          </a:endParaRPr>
        </a:p>
      </dgm:t>
    </dgm:pt>
    <dgm:pt modelId="{D0357EC2-38EA-47FC-A416-84F874361E6E}" type="parTrans" cxnId="{0332BCAB-A8D9-4585-9D22-8BA08961ED8C}">
      <dgm:prSet/>
      <dgm:spPr/>
      <dgm:t>
        <a:bodyPr/>
        <a:lstStyle/>
        <a:p>
          <a:endParaRPr lang="ru-RU" sz="1600">
            <a:latin typeface="+mj-lt"/>
          </a:endParaRPr>
        </a:p>
      </dgm:t>
    </dgm:pt>
    <dgm:pt modelId="{2DEED272-3B5B-4275-9B30-C2D612207202}" type="sibTrans" cxnId="{0332BCAB-A8D9-4585-9D22-8BA08961ED8C}">
      <dgm:prSet/>
      <dgm:spPr/>
      <dgm:t>
        <a:bodyPr/>
        <a:lstStyle/>
        <a:p>
          <a:endParaRPr lang="ru-RU" sz="1600">
            <a:latin typeface="+mj-lt"/>
          </a:endParaRPr>
        </a:p>
      </dgm:t>
    </dgm:pt>
    <dgm:pt modelId="{435E0D1A-5D4C-4C70-A6EE-CF935EE20DB9}">
      <dgm:prSet phldrT="[Текст]" custT="1"/>
      <dgm:spPr/>
      <dgm:t>
        <a:bodyPr/>
        <a:lstStyle/>
        <a:p>
          <a:pPr algn="ctr"/>
          <a:r>
            <a:rPr lang="ru-RU" sz="1600" dirty="0" smtClean="0">
              <a:latin typeface="+mj-lt"/>
            </a:rPr>
            <a:t>2019 г.</a:t>
          </a:r>
          <a:endParaRPr lang="ru-RU" sz="1600" dirty="0">
            <a:latin typeface="+mj-lt"/>
          </a:endParaRPr>
        </a:p>
      </dgm:t>
    </dgm:pt>
    <dgm:pt modelId="{7ABFF3C5-1BDC-4733-8CCF-340881F774F1}" type="parTrans" cxnId="{D18E4939-ECBC-47CE-A426-2CE6197C6A24}">
      <dgm:prSet/>
      <dgm:spPr/>
      <dgm:t>
        <a:bodyPr/>
        <a:lstStyle/>
        <a:p>
          <a:endParaRPr lang="ru-RU" sz="1600">
            <a:latin typeface="+mj-lt"/>
          </a:endParaRPr>
        </a:p>
      </dgm:t>
    </dgm:pt>
    <dgm:pt modelId="{C843D179-ECFC-445A-B6DB-C9C7660B2C72}" type="sibTrans" cxnId="{D18E4939-ECBC-47CE-A426-2CE6197C6A24}">
      <dgm:prSet/>
      <dgm:spPr/>
      <dgm:t>
        <a:bodyPr/>
        <a:lstStyle/>
        <a:p>
          <a:endParaRPr lang="ru-RU" sz="1600">
            <a:latin typeface="+mj-lt"/>
          </a:endParaRPr>
        </a:p>
      </dgm:t>
    </dgm:pt>
    <dgm:pt modelId="{92E52AE9-1B5A-4F9F-8B3E-42E38416631F}">
      <dgm:prSet phldrT="[Текст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dirty="0" smtClean="0">
              <a:latin typeface="+mj-lt"/>
            </a:rPr>
            <a:t>2021 г.</a:t>
          </a:r>
          <a:endParaRPr lang="ru-RU" dirty="0">
            <a:latin typeface="+mj-lt"/>
          </a:endParaRPr>
        </a:p>
      </dgm:t>
    </dgm:pt>
    <dgm:pt modelId="{FE977088-0FEE-4D39-8372-5C3E959B1450}" type="parTrans" cxnId="{07F35E37-7F5A-4816-B7D4-E004F8F458F0}">
      <dgm:prSet/>
      <dgm:spPr/>
      <dgm:t>
        <a:bodyPr/>
        <a:lstStyle/>
        <a:p>
          <a:endParaRPr lang="ru-RU"/>
        </a:p>
      </dgm:t>
    </dgm:pt>
    <dgm:pt modelId="{F498D7D8-DF66-4963-9910-7BCA5F14ABF8}" type="sibTrans" cxnId="{07F35E37-7F5A-4816-B7D4-E004F8F458F0}">
      <dgm:prSet/>
      <dgm:spPr/>
      <dgm:t>
        <a:bodyPr/>
        <a:lstStyle/>
        <a:p>
          <a:endParaRPr lang="ru-RU"/>
        </a:p>
      </dgm:t>
    </dgm:pt>
    <dgm:pt modelId="{F3ADD431-DF45-4EAE-97B8-25ACD0F1390A}">
      <dgm:prSet phldrT="[Текст]" custT="1"/>
      <dgm:spPr/>
      <dgm:t>
        <a:bodyPr/>
        <a:lstStyle/>
        <a:p>
          <a:pPr algn="ctr"/>
          <a:r>
            <a:rPr lang="ru-RU" sz="1600" dirty="0" smtClean="0">
              <a:latin typeface="+mj-lt"/>
            </a:rPr>
            <a:t>2016 г.</a:t>
          </a:r>
          <a:endParaRPr lang="ru-RU" sz="1600" dirty="0">
            <a:latin typeface="+mj-lt"/>
          </a:endParaRPr>
        </a:p>
      </dgm:t>
    </dgm:pt>
    <dgm:pt modelId="{4B030734-9A45-4F40-A6D0-7A5067FAA88D}" type="sibTrans" cxnId="{267EAB68-C59A-4514-9B23-B01CDEA77094}">
      <dgm:prSet/>
      <dgm:spPr/>
      <dgm:t>
        <a:bodyPr/>
        <a:lstStyle/>
        <a:p>
          <a:pPr algn="ctr"/>
          <a:endParaRPr lang="ru-RU" sz="1600">
            <a:latin typeface="+mj-lt"/>
          </a:endParaRPr>
        </a:p>
      </dgm:t>
    </dgm:pt>
    <dgm:pt modelId="{CBF90F5A-C7CE-4411-9E32-DDB533C7CB59}" type="parTrans" cxnId="{267EAB68-C59A-4514-9B23-B01CDEA77094}">
      <dgm:prSet/>
      <dgm:spPr/>
      <dgm:t>
        <a:bodyPr/>
        <a:lstStyle/>
        <a:p>
          <a:pPr algn="ctr"/>
          <a:endParaRPr lang="ru-RU" sz="1600">
            <a:latin typeface="+mj-lt"/>
          </a:endParaRPr>
        </a:p>
      </dgm:t>
    </dgm:pt>
    <dgm:pt modelId="{A87420BC-F196-4F01-9ACB-4A28753AAAFA}" type="pres">
      <dgm:prSet presAssocID="{4E085C83-D0ED-4B43-92FE-CBAA9B251D4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B9CD2C9-7845-48C3-92C9-F2A724CDBB62}" type="pres">
      <dgm:prSet presAssocID="{F3ADD431-DF45-4EAE-97B8-25ACD0F1390A}" presName="parTxOnly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D98A11-375D-4E33-A947-446A6C756147}" type="pres">
      <dgm:prSet presAssocID="{4B030734-9A45-4F40-A6D0-7A5067FAA88D}" presName="parSpace" presStyleCnt="0"/>
      <dgm:spPr/>
    </dgm:pt>
    <dgm:pt modelId="{213E692E-6328-4225-852B-F7936544DF0E}" type="pres">
      <dgm:prSet presAssocID="{99F1978D-A421-4A17-8C93-E8EBD7FE7F75}" presName="parTxOnly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69602B-1232-4F6A-A203-4DC812887765}" type="pres">
      <dgm:prSet presAssocID="{2DEED272-3B5B-4275-9B30-C2D612207202}" presName="parSpace" presStyleCnt="0"/>
      <dgm:spPr/>
    </dgm:pt>
    <dgm:pt modelId="{4B1ADFC2-78FC-4223-BAAB-21C75033CAA4}" type="pres">
      <dgm:prSet presAssocID="{453C15FE-0A69-42F3-A2C5-92256ED094BE}" presName="parTxOnly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E16A92-BE67-4B52-BFD8-6FF5156E4C84}" type="pres">
      <dgm:prSet presAssocID="{AEC5094C-601F-4805-B920-8D1AA7B5518C}" presName="parSpace" presStyleCnt="0"/>
      <dgm:spPr/>
    </dgm:pt>
    <dgm:pt modelId="{EB9C70BA-206A-4180-BA3D-1522BD094EE9}" type="pres">
      <dgm:prSet presAssocID="{435E0D1A-5D4C-4C70-A6EE-CF935EE20DB9}" presName="parTxOnly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1BA5C3-8D67-4A18-B4B8-29817CB068A3}" type="pres">
      <dgm:prSet presAssocID="{C843D179-ECFC-445A-B6DB-C9C7660B2C72}" presName="parSpace" presStyleCnt="0"/>
      <dgm:spPr/>
    </dgm:pt>
    <dgm:pt modelId="{EB251245-DCE4-4E36-A2D9-CDA373D8400B}" type="pres">
      <dgm:prSet presAssocID="{8FDDC43A-C25D-49A9-B00D-05F517A57DD7}" presName="parTxOnly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6FD90B-A88E-49C9-BE49-217F3ED7B710}" type="pres">
      <dgm:prSet presAssocID="{1B147A3C-A018-48DE-9135-EE6B0775C9AC}" presName="parSpace" presStyleCnt="0"/>
      <dgm:spPr/>
    </dgm:pt>
    <dgm:pt modelId="{D9EC2087-8966-434F-B29B-06BE1FED02FC}" type="pres">
      <dgm:prSet presAssocID="{92E52AE9-1B5A-4F9F-8B3E-42E38416631F}" presName="parTxOnly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2015A3C-CD4D-469E-8491-C55F1CAAEF12}" srcId="{4E085C83-D0ED-4B43-92FE-CBAA9B251D4D}" destId="{453C15FE-0A69-42F3-A2C5-92256ED094BE}" srcOrd="2" destOrd="0" parTransId="{F5CC04F7-7C67-4D45-BD45-B66526106E80}" sibTransId="{AEC5094C-601F-4805-B920-8D1AA7B5518C}"/>
    <dgm:cxn modelId="{307B17C8-DEA7-4580-A445-D21C40C4C594}" type="presOf" srcId="{8FDDC43A-C25D-49A9-B00D-05F517A57DD7}" destId="{EB251245-DCE4-4E36-A2D9-CDA373D8400B}" srcOrd="0" destOrd="0" presId="urn:microsoft.com/office/officeart/2005/8/layout/hChevron3"/>
    <dgm:cxn modelId="{1DFAE92E-D5C7-4914-B754-92D7EB1CAFE5}" type="presOf" srcId="{4E085C83-D0ED-4B43-92FE-CBAA9B251D4D}" destId="{A87420BC-F196-4F01-9ACB-4A28753AAAFA}" srcOrd="0" destOrd="0" presId="urn:microsoft.com/office/officeart/2005/8/layout/hChevron3"/>
    <dgm:cxn modelId="{267EAB68-C59A-4514-9B23-B01CDEA77094}" srcId="{4E085C83-D0ED-4B43-92FE-CBAA9B251D4D}" destId="{F3ADD431-DF45-4EAE-97B8-25ACD0F1390A}" srcOrd="0" destOrd="0" parTransId="{CBF90F5A-C7CE-4411-9E32-DDB533C7CB59}" sibTransId="{4B030734-9A45-4F40-A6D0-7A5067FAA88D}"/>
    <dgm:cxn modelId="{07F35E37-7F5A-4816-B7D4-E004F8F458F0}" srcId="{4E085C83-D0ED-4B43-92FE-CBAA9B251D4D}" destId="{92E52AE9-1B5A-4F9F-8B3E-42E38416631F}" srcOrd="5" destOrd="0" parTransId="{FE977088-0FEE-4D39-8372-5C3E959B1450}" sibTransId="{F498D7D8-DF66-4963-9910-7BCA5F14ABF8}"/>
    <dgm:cxn modelId="{D18E4939-ECBC-47CE-A426-2CE6197C6A24}" srcId="{4E085C83-D0ED-4B43-92FE-CBAA9B251D4D}" destId="{435E0D1A-5D4C-4C70-A6EE-CF935EE20DB9}" srcOrd="3" destOrd="0" parTransId="{7ABFF3C5-1BDC-4733-8CCF-340881F774F1}" sibTransId="{C843D179-ECFC-445A-B6DB-C9C7660B2C72}"/>
    <dgm:cxn modelId="{0332BCAB-A8D9-4585-9D22-8BA08961ED8C}" srcId="{4E085C83-D0ED-4B43-92FE-CBAA9B251D4D}" destId="{99F1978D-A421-4A17-8C93-E8EBD7FE7F75}" srcOrd="1" destOrd="0" parTransId="{D0357EC2-38EA-47FC-A416-84F874361E6E}" sibTransId="{2DEED272-3B5B-4275-9B30-C2D612207202}"/>
    <dgm:cxn modelId="{9D6BCA64-269E-475C-B48E-17C8AAA5AAD8}" type="presOf" srcId="{92E52AE9-1B5A-4F9F-8B3E-42E38416631F}" destId="{D9EC2087-8966-434F-B29B-06BE1FED02FC}" srcOrd="0" destOrd="0" presId="urn:microsoft.com/office/officeart/2005/8/layout/hChevron3"/>
    <dgm:cxn modelId="{CC20F78C-DCF6-482A-9CF9-48CED905236E}" srcId="{4E085C83-D0ED-4B43-92FE-CBAA9B251D4D}" destId="{8FDDC43A-C25D-49A9-B00D-05F517A57DD7}" srcOrd="4" destOrd="0" parTransId="{8DAED674-0615-417F-A8D4-EC6B8442EEF5}" sibTransId="{1B147A3C-A018-48DE-9135-EE6B0775C9AC}"/>
    <dgm:cxn modelId="{6F883CF1-CD9D-4565-AAB2-63C0B2E2A846}" type="presOf" srcId="{F3ADD431-DF45-4EAE-97B8-25ACD0F1390A}" destId="{9B9CD2C9-7845-48C3-92C9-F2A724CDBB62}" srcOrd="0" destOrd="0" presId="urn:microsoft.com/office/officeart/2005/8/layout/hChevron3"/>
    <dgm:cxn modelId="{0119F100-3956-43CC-8C90-E95FC0C8FF5E}" type="presOf" srcId="{435E0D1A-5D4C-4C70-A6EE-CF935EE20DB9}" destId="{EB9C70BA-206A-4180-BA3D-1522BD094EE9}" srcOrd="0" destOrd="0" presId="urn:microsoft.com/office/officeart/2005/8/layout/hChevron3"/>
    <dgm:cxn modelId="{83E1EE95-8D9A-4C29-8440-DFF6AB359AAD}" type="presOf" srcId="{99F1978D-A421-4A17-8C93-E8EBD7FE7F75}" destId="{213E692E-6328-4225-852B-F7936544DF0E}" srcOrd="0" destOrd="0" presId="urn:microsoft.com/office/officeart/2005/8/layout/hChevron3"/>
    <dgm:cxn modelId="{415683B3-64E5-4C08-9DD0-C5E333631D4A}" type="presOf" srcId="{453C15FE-0A69-42F3-A2C5-92256ED094BE}" destId="{4B1ADFC2-78FC-4223-BAAB-21C75033CAA4}" srcOrd="0" destOrd="0" presId="urn:microsoft.com/office/officeart/2005/8/layout/hChevron3"/>
    <dgm:cxn modelId="{D57D96E3-844F-435D-A602-559CCEF22811}" type="presParOf" srcId="{A87420BC-F196-4F01-9ACB-4A28753AAAFA}" destId="{9B9CD2C9-7845-48C3-92C9-F2A724CDBB62}" srcOrd="0" destOrd="0" presId="urn:microsoft.com/office/officeart/2005/8/layout/hChevron3"/>
    <dgm:cxn modelId="{5A380FBA-B520-49DE-BD31-6D3C98140384}" type="presParOf" srcId="{A87420BC-F196-4F01-9ACB-4A28753AAAFA}" destId="{73D98A11-375D-4E33-A947-446A6C756147}" srcOrd="1" destOrd="0" presId="urn:microsoft.com/office/officeart/2005/8/layout/hChevron3"/>
    <dgm:cxn modelId="{1F3D409A-C7DF-4658-AA8B-A42C9E353A82}" type="presParOf" srcId="{A87420BC-F196-4F01-9ACB-4A28753AAAFA}" destId="{213E692E-6328-4225-852B-F7936544DF0E}" srcOrd="2" destOrd="0" presId="urn:microsoft.com/office/officeart/2005/8/layout/hChevron3"/>
    <dgm:cxn modelId="{A499FB41-9F38-4341-AB39-3EEDE28083F5}" type="presParOf" srcId="{A87420BC-F196-4F01-9ACB-4A28753AAAFA}" destId="{4F69602B-1232-4F6A-A203-4DC812887765}" srcOrd="3" destOrd="0" presId="urn:microsoft.com/office/officeart/2005/8/layout/hChevron3"/>
    <dgm:cxn modelId="{D2B28305-1A7B-4F6E-9410-69822FCB02E4}" type="presParOf" srcId="{A87420BC-F196-4F01-9ACB-4A28753AAAFA}" destId="{4B1ADFC2-78FC-4223-BAAB-21C75033CAA4}" srcOrd="4" destOrd="0" presId="urn:microsoft.com/office/officeart/2005/8/layout/hChevron3"/>
    <dgm:cxn modelId="{18DB5B73-EC3B-4579-B8F1-17D2E62AE32D}" type="presParOf" srcId="{A87420BC-F196-4F01-9ACB-4A28753AAAFA}" destId="{3BE16A92-BE67-4B52-BFD8-6FF5156E4C84}" srcOrd="5" destOrd="0" presId="urn:microsoft.com/office/officeart/2005/8/layout/hChevron3"/>
    <dgm:cxn modelId="{4EF5E07B-A046-4C33-AA78-F32E3F038B30}" type="presParOf" srcId="{A87420BC-F196-4F01-9ACB-4A28753AAAFA}" destId="{EB9C70BA-206A-4180-BA3D-1522BD094EE9}" srcOrd="6" destOrd="0" presId="urn:microsoft.com/office/officeart/2005/8/layout/hChevron3"/>
    <dgm:cxn modelId="{E949C1EB-D4CC-43E1-9801-D0A001B7592B}" type="presParOf" srcId="{A87420BC-F196-4F01-9ACB-4A28753AAAFA}" destId="{5C1BA5C3-8D67-4A18-B4B8-29817CB068A3}" srcOrd="7" destOrd="0" presId="urn:microsoft.com/office/officeart/2005/8/layout/hChevron3"/>
    <dgm:cxn modelId="{14098247-9A8F-4173-920A-1B28E3B8D7D1}" type="presParOf" srcId="{A87420BC-F196-4F01-9ACB-4A28753AAAFA}" destId="{EB251245-DCE4-4E36-A2D9-CDA373D8400B}" srcOrd="8" destOrd="0" presId="urn:microsoft.com/office/officeart/2005/8/layout/hChevron3"/>
    <dgm:cxn modelId="{B990E05D-F6CC-4B0E-BDF4-DE9E3AFD460E}" type="presParOf" srcId="{A87420BC-F196-4F01-9ACB-4A28753AAAFA}" destId="{216FD90B-A88E-49C9-BE49-217F3ED7B710}" srcOrd="9" destOrd="0" presId="urn:microsoft.com/office/officeart/2005/8/layout/hChevron3"/>
    <dgm:cxn modelId="{CA58178E-5598-4FE6-9474-05EB788496FA}" type="presParOf" srcId="{A87420BC-F196-4F01-9ACB-4A28753AAAFA}" destId="{D9EC2087-8966-434F-B29B-06BE1FED02FC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085C83-D0ED-4B43-92FE-CBAA9B251D4D}" type="doc">
      <dgm:prSet loTypeId="urn:microsoft.com/office/officeart/2005/8/layout/hChevron3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F3ADD431-DF45-4EAE-97B8-25ACD0F1390A}">
      <dgm:prSet phldrT="[Текст]" custT="1"/>
      <dgm:spPr/>
      <dgm:t>
        <a:bodyPr/>
        <a:lstStyle/>
        <a:p>
          <a:pPr algn="ctr"/>
          <a:endParaRPr lang="ru-RU" sz="1600" dirty="0">
            <a:latin typeface="+mj-lt"/>
          </a:endParaRPr>
        </a:p>
      </dgm:t>
    </dgm:pt>
    <dgm:pt modelId="{CBF90F5A-C7CE-4411-9E32-DDB533C7CB59}" type="parTrans" cxnId="{267EAB68-C59A-4514-9B23-B01CDEA77094}">
      <dgm:prSet/>
      <dgm:spPr/>
      <dgm:t>
        <a:bodyPr/>
        <a:lstStyle/>
        <a:p>
          <a:pPr algn="ctr"/>
          <a:endParaRPr lang="ru-RU" sz="1600">
            <a:latin typeface="+mj-lt"/>
          </a:endParaRPr>
        </a:p>
      </dgm:t>
    </dgm:pt>
    <dgm:pt modelId="{4B030734-9A45-4F40-A6D0-7A5067FAA88D}" type="sibTrans" cxnId="{267EAB68-C59A-4514-9B23-B01CDEA77094}">
      <dgm:prSet/>
      <dgm:spPr/>
      <dgm:t>
        <a:bodyPr/>
        <a:lstStyle/>
        <a:p>
          <a:pPr algn="ctr"/>
          <a:endParaRPr lang="ru-RU" sz="1600">
            <a:latin typeface="+mj-lt"/>
          </a:endParaRPr>
        </a:p>
      </dgm:t>
    </dgm:pt>
    <dgm:pt modelId="{453C15FE-0A69-42F3-A2C5-92256ED094BE}">
      <dgm:prSet phldrT="[Текст]" custT="1"/>
      <dgm:spPr/>
      <dgm:t>
        <a:bodyPr/>
        <a:lstStyle/>
        <a:p>
          <a:pPr algn="ctr"/>
          <a:endParaRPr lang="ru-RU" sz="1600" dirty="0">
            <a:latin typeface="+mj-lt"/>
          </a:endParaRPr>
        </a:p>
      </dgm:t>
    </dgm:pt>
    <dgm:pt modelId="{F5CC04F7-7C67-4D45-BD45-B66526106E80}" type="parTrans" cxnId="{52015A3C-CD4D-469E-8491-C55F1CAAEF12}">
      <dgm:prSet/>
      <dgm:spPr/>
      <dgm:t>
        <a:bodyPr/>
        <a:lstStyle/>
        <a:p>
          <a:pPr algn="ctr"/>
          <a:endParaRPr lang="ru-RU" sz="1600">
            <a:latin typeface="+mj-lt"/>
          </a:endParaRPr>
        </a:p>
      </dgm:t>
    </dgm:pt>
    <dgm:pt modelId="{AEC5094C-601F-4805-B920-8D1AA7B5518C}" type="sibTrans" cxnId="{52015A3C-CD4D-469E-8491-C55F1CAAEF12}">
      <dgm:prSet/>
      <dgm:spPr/>
      <dgm:t>
        <a:bodyPr/>
        <a:lstStyle/>
        <a:p>
          <a:pPr algn="ctr"/>
          <a:endParaRPr lang="ru-RU" sz="1600">
            <a:latin typeface="+mj-lt"/>
          </a:endParaRPr>
        </a:p>
      </dgm:t>
    </dgm:pt>
    <dgm:pt modelId="{8FDDC43A-C25D-49A9-B00D-05F517A57DD7}">
      <dgm:prSet phldrT="[Текст]" custT="1"/>
      <dgm:spPr>
        <a:solidFill>
          <a:schemeClr val="accent6"/>
        </a:solidFill>
      </dgm:spPr>
      <dgm:t>
        <a:bodyPr/>
        <a:lstStyle/>
        <a:p>
          <a:pPr algn="ctr"/>
          <a:endParaRPr lang="ru-RU" sz="1600" dirty="0">
            <a:latin typeface="+mj-lt"/>
          </a:endParaRPr>
        </a:p>
      </dgm:t>
    </dgm:pt>
    <dgm:pt modelId="{8DAED674-0615-417F-A8D4-EC6B8442EEF5}" type="parTrans" cxnId="{CC20F78C-DCF6-482A-9CF9-48CED905236E}">
      <dgm:prSet/>
      <dgm:spPr/>
      <dgm:t>
        <a:bodyPr/>
        <a:lstStyle/>
        <a:p>
          <a:pPr algn="ctr"/>
          <a:endParaRPr lang="ru-RU" sz="1600">
            <a:latin typeface="+mj-lt"/>
          </a:endParaRPr>
        </a:p>
      </dgm:t>
    </dgm:pt>
    <dgm:pt modelId="{1B147A3C-A018-48DE-9135-EE6B0775C9AC}" type="sibTrans" cxnId="{CC20F78C-DCF6-482A-9CF9-48CED905236E}">
      <dgm:prSet/>
      <dgm:spPr/>
      <dgm:t>
        <a:bodyPr/>
        <a:lstStyle/>
        <a:p>
          <a:pPr algn="ctr"/>
          <a:endParaRPr lang="ru-RU" sz="1600">
            <a:latin typeface="+mj-lt"/>
          </a:endParaRPr>
        </a:p>
      </dgm:t>
    </dgm:pt>
    <dgm:pt modelId="{99F1978D-A421-4A17-8C93-E8EBD7FE7F75}">
      <dgm:prSet phldrT="[Текст]" custT="1"/>
      <dgm:spPr/>
      <dgm:t>
        <a:bodyPr/>
        <a:lstStyle/>
        <a:p>
          <a:pPr algn="ctr"/>
          <a:endParaRPr lang="ru-RU" sz="1600" dirty="0">
            <a:latin typeface="+mj-lt"/>
          </a:endParaRPr>
        </a:p>
      </dgm:t>
    </dgm:pt>
    <dgm:pt modelId="{D0357EC2-38EA-47FC-A416-84F874361E6E}" type="parTrans" cxnId="{0332BCAB-A8D9-4585-9D22-8BA08961ED8C}">
      <dgm:prSet/>
      <dgm:spPr/>
      <dgm:t>
        <a:bodyPr/>
        <a:lstStyle/>
        <a:p>
          <a:endParaRPr lang="ru-RU" sz="1600">
            <a:latin typeface="+mj-lt"/>
          </a:endParaRPr>
        </a:p>
      </dgm:t>
    </dgm:pt>
    <dgm:pt modelId="{2DEED272-3B5B-4275-9B30-C2D612207202}" type="sibTrans" cxnId="{0332BCAB-A8D9-4585-9D22-8BA08961ED8C}">
      <dgm:prSet/>
      <dgm:spPr/>
      <dgm:t>
        <a:bodyPr/>
        <a:lstStyle/>
        <a:p>
          <a:endParaRPr lang="ru-RU" sz="1600">
            <a:latin typeface="+mj-lt"/>
          </a:endParaRPr>
        </a:p>
      </dgm:t>
    </dgm:pt>
    <dgm:pt modelId="{435E0D1A-5D4C-4C70-A6EE-CF935EE20DB9}">
      <dgm:prSet phldrT="[Текст]" custT="1"/>
      <dgm:spPr/>
      <dgm:t>
        <a:bodyPr/>
        <a:lstStyle/>
        <a:p>
          <a:pPr algn="ctr"/>
          <a:endParaRPr lang="ru-RU" sz="1600" dirty="0">
            <a:latin typeface="+mj-lt"/>
          </a:endParaRPr>
        </a:p>
      </dgm:t>
    </dgm:pt>
    <dgm:pt modelId="{7ABFF3C5-1BDC-4733-8CCF-340881F774F1}" type="parTrans" cxnId="{D18E4939-ECBC-47CE-A426-2CE6197C6A24}">
      <dgm:prSet/>
      <dgm:spPr/>
      <dgm:t>
        <a:bodyPr/>
        <a:lstStyle/>
        <a:p>
          <a:endParaRPr lang="ru-RU" sz="1600">
            <a:latin typeface="+mj-lt"/>
          </a:endParaRPr>
        </a:p>
      </dgm:t>
    </dgm:pt>
    <dgm:pt modelId="{C843D179-ECFC-445A-B6DB-C9C7660B2C72}" type="sibTrans" cxnId="{D18E4939-ECBC-47CE-A426-2CE6197C6A24}">
      <dgm:prSet/>
      <dgm:spPr/>
      <dgm:t>
        <a:bodyPr/>
        <a:lstStyle/>
        <a:p>
          <a:endParaRPr lang="ru-RU" sz="1600">
            <a:latin typeface="+mj-lt"/>
          </a:endParaRPr>
        </a:p>
      </dgm:t>
    </dgm:pt>
    <dgm:pt modelId="{531A9C93-3BA7-483F-A6AD-CEE84E0D5E2A}">
      <dgm:prSet phldrT="[Текст]"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ru-RU" dirty="0">
            <a:latin typeface="+mj-lt"/>
          </a:endParaRPr>
        </a:p>
      </dgm:t>
    </dgm:pt>
    <dgm:pt modelId="{38D8D9C5-DEC8-479E-8DB0-B4C229D3309F}" type="parTrans" cxnId="{B0AC8948-3EDD-4AF4-8F4F-E2FF97D82468}">
      <dgm:prSet/>
      <dgm:spPr/>
      <dgm:t>
        <a:bodyPr/>
        <a:lstStyle/>
        <a:p>
          <a:endParaRPr lang="ru-RU"/>
        </a:p>
      </dgm:t>
    </dgm:pt>
    <dgm:pt modelId="{5A74FB1E-29FD-4AEF-B83F-1AFFCAA5F40A}" type="sibTrans" cxnId="{B0AC8948-3EDD-4AF4-8F4F-E2FF97D82468}">
      <dgm:prSet/>
      <dgm:spPr/>
      <dgm:t>
        <a:bodyPr/>
        <a:lstStyle/>
        <a:p>
          <a:endParaRPr lang="ru-RU"/>
        </a:p>
      </dgm:t>
    </dgm:pt>
    <dgm:pt modelId="{A87420BC-F196-4F01-9ACB-4A28753AAAFA}" type="pres">
      <dgm:prSet presAssocID="{4E085C83-D0ED-4B43-92FE-CBAA9B251D4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B9CD2C9-7845-48C3-92C9-F2A724CDBB62}" type="pres">
      <dgm:prSet presAssocID="{F3ADD431-DF45-4EAE-97B8-25ACD0F1390A}" presName="parTxOnly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D98A11-375D-4E33-A947-446A6C756147}" type="pres">
      <dgm:prSet presAssocID="{4B030734-9A45-4F40-A6D0-7A5067FAA88D}" presName="parSpace" presStyleCnt="0"/>
      <dgm:spPr/>
    </dgm:pt>
    <dgm:pt modelId="{213E692E-6328-4225-852B-F7936544DF0E}" type="pres">
      <dgm:prSet presAssocID="{99F1978D-A421-4A17-8C93-E8EBD7FE7F75}" presName="parTxOnly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69602B-1232-4F6A-A203-4DC812887765}" type="pres">
      <dgm:prSet presAssocID="{2DEED272-3B5B-4275-9B30-C2D612207202}" presName="parSpace" presStyleCnt="0"/>
      <dgm:spPr/>
    </dgm:pt>
    <dgm:pt modelId="{4B1ADFC2-78FC-4223-BAAB-21C75033CAA4}" type="pres">
      <dgm:prSet presAssocID="{453C15FE-0A69-42F3-A2C5-92256ED094BE}" presName="parTxOnly" presStyleLbl="node1" presStyleIdx="2" presStyleCnt="6" custLinFactNeighborX="-5596" custLinFactNeighborY="124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E16A92-BE67-4B52-BFD8-6FF5156E4C84}" type="pres">
      <dgm:prSet presAssocID="{AEC5094C-601F-4805-B920-8D1AA7B5518C}" presName="parSpace" presStyleCnt="0"/>
      <dgm:spPr/>
    </dgm:pt>
    <dgm:pt modelId="{EB9C70BA-206A-4180-BA3D-1522BD094EE9}" type="pres">
      <dgm:prSet presAssocID="{435E0D1A-5D4C-4C70-A6EE-CF935EE20DB9}" presName="parTxOnly" presStyleLbl="node1" presStyleIdx="3" presStyleCnt="6" custLinFactNeighborX="-30503" custLinFactNeighborY="-155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1BA5C3-8D67-4A18-B4B8-29817CB068A3}" type="pres">
      <dgm:prSet presAssocID="{C843D179-ECFC-445A-B6DB-C9C7660B2C72}" presName="parSpace" presStyleCnt="0"/>
      <dgm:spPr/>
    </dgm:pt>
    <dgm:pt modelId="{EB251245-DCE4-4E36-A2D9-CDA373D8400B}" type="pres">
      <dgm:prSet presAssocID="{8FDDC43A-C25D-49A9-B00D-05F517A57DD7}" presName="parTxOnly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F02035-A944-4303-8FC4-A37B64FA5E56}" type="pres">
      <dgm:prSet presAssocID="{1B147A3C-A018-48DE-9135-EE6B0775C9AC}" presName="parSpace" presStyleCnt="0"/>
      <dgm:spPr/>
    </dgm:pt>
    <dgm:pt modelId="{FDC78795-E28C-49FC-AE7B-37111E8AE47B}" type="pres">
      <dgm:prSet presAssocID="{531A9C93-3BA7-483F-A6AD-CEE84E0D5E2A}" presName="parTxOnly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1892EBA-4113-4B58-B002-5856290377FE}" type="presOf" srcId="{531A9C93-3BA7-483F-A6AD-CEE84E0D5E2A}" destId="{FDC78795-E28C-49FC-AE7B-37111E8AE47B}" srcOrd="0" destOrd="0" presId="urn:microsoft.com/office/officeart/2005/8/layout/hChevron3"/>
    <dgm:cxn modelId="{52015A3C-CD4D-469E-8491-C55F1CAAEF12}" srcId="{4E085C83-D0ED-4B43-92FE-CBAA9B251D4D}" destId="{453C15FE-0A69-42F3-A2C5-92256ED094BE}" srcOrd="2" destOrd="0" parTransId="{F5CC04F7-7C67-4D45-BD45-B66526106E80}" sibTransId="{AEC5094C-601F-4805-B920-8D1AA7B5518C}"/>
    <dgm:cxn modelId="{D7445243-8F6B-4E11-9919-70C0BA72D4B4}" type="presOf" srcId="{99F1978D-A421-4A17-8C93-E8EBD7FE7F75}" destId="{213E692E-6328-4225-852B-F7936544DF0E}" srcOrd="0" destOrd="0" presId="urn:microsoft.com/office/officeart/2005/8/layout/hChevron3"/>
    <dgm:cxn modelId="{267EAB68-C59A-4514-9B23-B01CDEA77094}" srcId="{4E085C83-D0ED-4B43-92FE-CBAA9B251D4D}" destId="{F3ADD431-DF45-4EAE-97B8-25ACD0F1390A}" srcOrd="0" destOrd="0" parTransId="{CBF90F5A-C7CE-4411-9E32-DDB533C7CB59}" sibTransId="{4B030734-9A45-4F40-A6D0-7A5067FAA88D}"/>
    <dgm:cxn modelId="{183C5A5F-FFF9-4D2F-9C37-1E024471D9B8}" type="presOf" srcId="{F3ADD431-DF45-4EAE-97B8-25ACD0F1390A}" destId="{9B9CD2C9-7845-48C3-92C9-F2A724CDBB62}" srcOrd="0" destOrd="0" presId="urn:microsoft.com/office/officeart/2005/8/layout/hChevron3"/>
    <dgm:cxn modelId="{82F1C8B5-8207-45CD-9D72-BDE3D1827A4C}" type="presOf" srcId="{8FDDC43A-C25D-49A9-B00D-05F517A57DD7}" destId="{EB251245-DCE4-4E36-A2D9-CDA373D8400B}" srcOrd="0" destOrd="0" presId="urn:microsoft.com/office/officeart/2005/8/layout/hChevron3"/>
    <dgm:cxn modelId="{529A7F59-8245-4C69-A781-CBA720C17237}" type="presOf" srcId="{453C15FE-0A69-42F3-A2C5-92256ED094BE}" destId="{4B1ADFC2-78FC-4223-BAAB-21C75033CAA4}" srcOrd="0" destOrd="0" presId="urn:microsoft.com/office/officeart/2005/8/layout/hChevron3"/>
    <dgm:cxn modelId="{D18E4939-ECBC-47CE-A426-2CE6197C6A24}" srcId="{4E085C83-D0ED-4B43-92FE-CBAA9B251D4D}" destId="{435E0D1A-5D4C-4C70-A6EE-CF935EE20DB9}" srcOrd="3" destOrd="0" parTransId="{7ABFF3C5-1BDC-4733-8CCF-340881F774F1}" sibTransId="{C843D179-ECFC-445A-B6DB-C9C7660B2C72}"/>
    <dgm:cxn modelId="{0FAE8DEB-D902-4357-A2AB-13FD518DAB15}" type="presOf" srcId="{435E0D1A-5D4C-4C70-A6EE-CF935EE20DB9}" destId="{EB9C70BA-206A-4180-BA3D-1522BD094EE9}" srcOrd="0" destOrd="0" presId="urn:microsoft.com/office/officeart/2005/8/layout/hChevron3"/>
    <dgm:cxn modelId="{0332BCAB-A8D9-4585-9D22-8BA08961ED8C}" srcId="{4E085C83-D0ED-4B43-92FE-CBAA9B251D4D}" destId="{99F1978D-A421-4A17-8C93-E8EBD7FE7F75}" srcOrd="1" destOrd="0" parTransId="{D0357EC2-38EA-47FC-A416-84F874361E6E}" sibTransId="{2DEED272-3B5B-4275-9B30-C2D612207202}"/>
    <dgm:cxn modelId="{68482A2C-46BB-44FE-A978-FEC50F78749D}" type="presOf" srcId="{4E085C83-D0ED-4B43-92FE-CBAA9B251D4D}" destId="{A87420BC-F196-4F01-9ACB-4A28753AAAFA}" srcOrd="0" destOrd="0" presId="urn:microsoft.com/office/officeart/2005/8/layout/hChevron3"/>
    <dgm:cxn modelId="{B0AC8948-3EDD-4AF4-8F4F-E2FF97D82468}" srcId="{4E085C83-D0ED-4B43-92FE-CBAA9B251D4D}" destId="{531A9C93-3BA7-483F-A6AD-CEE84E0D5E2A}" srcOrd="5" destOrd="0" parTransId="{38D8D9C5-DEC8-479E-8DB0-B4C229D3309F}" sibTransId="{5A74FB1E-29FD-4AEF-B83F-1AFFCAA5F40A}"/>
    <dgm:cxn modelId="{CC20F78C-DCF6-482A-9CF9-48CED905236E}" srcId="{4E085C83-D0ED-4B43-92FE-CBAA9B251D4D}" destId="{8FDDC43A-C25D-49A9-B00D-05F517A57DD7}" srcOrd="4" destOrd="0" parTransId="{8DAED674-0615-417F-A8D4-EC6B8442EEF5}" sibTransId="{1B147A3C-A018-48DE-9135-EE6B0775C9AC}"/>
    <dgm:cxn modelId="{60641451-8189-4F37-A3BA-9EE5DEDF147F}" type="presParOf" srcId="{A87420BC-F196-4F01-9ACB-4A28753AAAFA}" destId="{9B9CD2C9-7845-48C3-92C9-F2A724CDBB62}" srcOrd="0" destOrd="0" presId="urn:microsoft.com/office/officeart/2005/8/layout/hChevron3"/>
    <dgm:cxn modelId="{50FDBC25-1998-4FDF-AE8B-9FE45802C65C}" type="presParOf" srcId="{A87420BC-F196-4F01-9ACB-4A28753AAAFA}" destId="{73D98A11-375D-4E33-A947-446A6C756147}" srcOrd="1" destOrd="0" presId="urn:microsoft.com/office/officeart/2005/8/layout/hChevron3"/>
    <dgm:cxn modelId="{3A0CCB5F-0748-4870-B5B2-ADE65BC36047}" type="presParOf" srcId="{A87420BC-F196-4F01-9ACB-4A28753AAAFA}" destId="{213E692E-6328-4225-852B-F7936544DF0E}" srcOrd="2" destOrd="0" presId="urn:microsoft.com/office/officeart/2005/8/layout/hChevron3"/>
    <dgm:cxn modelId="{CD3F68F6-DB5E-4F39-9895-EE093CE39CD2}" type="presParOf" srcId="{A87420BC-F196-4F01-9ACB-4A28753AAAFA}" destId="{4F69602B-1232-4F6A-A203-4DC812887765}" srcOrd="3" destOrd="0" presId="urn:microsoft.com/office/officeart/2005/8/layout/hChevron3"/>
    <dgm:cxn modelId="{437AA5D9-CEEB-40E0-9343-E340C8034995}" type="presParOf" srcId="{A87420BC-F196-4F01-9ACB-4A28753AAAFA}" destId="{4B1ADFC2-78FC-4223-BAAB-21C75033CAA4}" srcOrd="4" destOrd="0" presId="urn:microsoft.com/office/officeart/2005/8/layout/hChevron3"/>
    <dgm:cxn modelId="{C8BEB577-7371-4113-B89D-D3B667E6EC15}" type="presParOf" srcId="{A87420BC-F196-4F01-9ACB-4A28753AAAFA}" destId="{3BE16A92-BE67-4B52-BFD8-6FF5156E4C84}" srcOrd="5" destOrd="0" presId="urn:microsoft.com/office/officeart/2005/8/layout/hChevron3"/>
    <dgm:cxn modelId="{54BA5519-52F0-4607-976C-2852D1E105BB}" type="presParOf" srcId="{A87420BC-F196-4F01-9ACB-4A28753AAAFA}" destId="{EB9C70BA-206A-4180-BA3D-1522BD094EE9}" srcOrd="6" destOrd="0" presId="urn:microsoft.com/office/officeart/2005/8/layout/hChevron3"/>
    <dgm:cxn modelId="{7CA6C072-99E2-457B-9466-40D5A5C04579}" type="presParOf" srcId="{A87420BC-F196-4F01-9ACB-4A28753AAAFA}" destId="{5C1BA5C3-8D67-4A18-B4B8-29817CB068A3}" srcOrd="7" destOrd="0" presId="urn:microsoft.com/office/officeart/2005/8/layout/hChevron3"/>
    <dgm:cxn modelId="{38184EE7-610F-4AF9-818D-4582D6965ECD}" type="presParOf" srcId="{A87420BC-F196-4F01-9ACB-4A28753AAAFA}" destId="{EB251245-DCE4-4E36-A2D9-CDA373D8400B}" srcOrd="8" destOrd="0" presId="urn:microsoft.com/office/officeart/2005/8/layout/hChevron3"/>
    <dgm:cxn modelId="{5C7CF416-7D5B-4BAE-BFDF-FFDAA6656476}" type="presParOf" srcId="{A87420BC-F196-4F01-9ACB-4A28753AAAFA}" destId="{35F02035-A944-4303-8FC4-A37B64FA5E56}" srcOrd="9" destOrd="0" presId="urn:microsoft.com/office/officeart/2005/8/layout/hChevron3"/>
    <dgm:cxn modelId="{57B1B7BE-B2DF-4C94-8530-34C07628DF36}" type="presParOf" srcId="{A87420BC-F196-4F01-9ACB-4A28753AAAFA}" destId="{FDC78795-E28C-49FC-AE7B-37111E8AE47B}" srcOrd="10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E085C83-D0ED-4B43-92FE-CBAA9B251D4D}" type="doc">
      <dgm:prSet loTypeId="urn:microsoft.com/office/officeart/2005/8/layout/hChevron3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F3ADD431-DF45-4EAE-97B8-25ACD0F1390A}">
      <dgm:prSet phldrT="[Текст]" custT="1"/>
      <dgm:spPr/>
      <dgm:t>
        <a:bodyPr/>
        <a:lstStyle/>
        <a:p>
          <a:pPr algn="ctr"/>
          <a:endParaRPr lang="ru-RU" sz="1600" dirty="0">
            <a:latin typeface="+mj-lt"/>
          </a:endParaRPr>
        </a:p>
      </dgm:t>
    </dgm:pt>
    <dgm:pt modelId="{CBF90F5A-C7CE-4411-9E32-DDB533C7CB59}" type="parTrans" cxnId="{267EAB68-C59A-4514-9B23-B01CDEA77094}">
      <dgm:prSet/>
      <dgm:spPr/>
      <dgm:t>
        <a:bodyPr/>
        <a:lstStyle/>
        <a:p>
          <a:pPr algn="ctr"/>
          <a:endParaRPr lang="ru-RU" sz="1600">
            <a:latin typeface="+mj-lt"/>
          </a:endParaRPr>
        </a:p>
      </dgm:t>
    </dgm:pt>
    <dgm:pt modelId="{4B030734-9A45-4F40-A6D0-7A5067FAA88D}" type="sibTrans" cxnId="{267EAB68-C59A-4514-9B23-B01CDEA77094}">
      <dgm:prSet/>
      <dgm:spPr/>
      <dgm:t>
        <a:bodyPr/>
        <a:lstStyle/>
        <a:p>
          <a:pPr algn="ctr"/>
          <a:endParaRPr lang="ru-RU" sz="1600">
            <a:latin typeface="+mj-lt"/>
          </a:endParaRPr>
        </a:p>
      </dgm:t>
    </dgm:pt>
    <dgm:pt modelId="{453C15FE-0A69-42F3-A2C5-92256ED094BE}">
      <dgm:prSet phldrT="[Текст]" custT="1"/>
      <dgm:spPr/>
      <dgm:t>
        <a:bodyPr/>
        <a:lstStyle/>
        <a:p>
          <a:pPr algn="ctr"/>
          <a:endParaRPr lang="ru-RU" sz="1600" dirty="0">
            <a:latin typeface="+mj-lt"/>
          </a:endParaRPr>
        </a:p>
      </dgm:t>
    </dgm:pt>
    <dgm:pt modelId="{F5CC04F7-7C67-4D45-BD45-B66526106E80}" type="parTrans" cxnId="{52015A3C-CD4D-469E-8491-C55F1CAAEF12}">
      <dgm:prSet/>
      <dgm:spPr/>
      <dgm:t>
        <a:bodyPr/>
        <a:lstStyle/>
        <a:p>
          <a:pPr algn="ctr"/>
          <a:endParaRPr lang="ru-RU" sz="1600">
            <a:latin typeface="+mj-lt"/>
          </a:endParaRPr>
        </a:p>
      </dgm:t>
    </dgm:pt>
    <dgm:pt modelId="{AEC5094C-601F-4805-B920-8D1AA7B5518C}" type="sibTrans" cxnId="{52015A3C-CD4D-469E-8491-C55F1CAAEF12}">
      <dgm:prSet/>
      <dgm:spPr/>
      <dgm:t>
        <a:bodyPr/>
        <a:lstStyle/>
        <a:p>
          <a:pPr algn="ctr"/>
          <a:endParaRPr lang="ru-RU" sz="1600">
            <a:latin typeface="+mj-lt"/>
          </a:endParaRPr>
        </a:p>
      </dgm:t>
    </dgm:pt>
    <dgm:pt modelId="{8FDDC43A-C25D-49A9-B00D-05F517A57DD7}">
      <dgm:prSet phldrT="[Текст]" custT="1"/>
      <dgm:spPr>
        <a:solidFill>
          <a:schemeClr val="accent6"/>
        </a:solidFill>
      </dgm:spPr>
      <dgm:t>
        <a:bodyPr/>
        <a:lstStyle/>
        <a:p>
          <a:pPr algn="ctr"/>
          <a:endParaRPr lang="ru-RU" sz="1600" dirty="0">
            <a:latin typeface="+mj-lt"/>
          </a:endParaRPr>
        </a:p>
      </dgm:t>
    </dgm:pt>
    <dgm:pt modelId="{8DAED674-0615-417F-A8D4-EC6B8442EEF5}" type="parTrans" cxnId="{CC20F78C-DCF6-482A-9CF9-48CED905236E}">
      <dgm:prSet/>
      <dgm:spPr/>
      <dgm:t>
        <a:bodyPr/>
        <a:lstStyle/>
        <a:p>
          <a:pPr algn="ctr"/>
          <a:endParaRPr lang="ru-RU" sz="1600">
            <a:latin typeface="+mj-lt"/>
          </a:endParaRPr>
        </a:p>
      </dgm:t>
    </dgm:pt>
    <dgm:pt modelId="{1B147A3C-A018-48DE-9135-EE6B0775C9AC}" type="sibTrans" cxnId="{CC20F78C-DCF6-482A-9CF9-48CED905236E}">
      <dgm:prSet/>
      <dgm:spPr/>
      <dgm:t>
        <a:bodyPr/>
        <a:lstStyle/>
        <a:p>
          <a:pPr algn="ctr"/>
          <a:endParaRPr lang="ru-RU" sz="1600">
            <a:latin typeface="+mj-lt"/>
          </a:endParaRPr>
        </a:p>
      </dgm:t>
    </dgm:pt>
    <dgm:pt modelId="{99F1978D-A421-4A17-8C93-E8EBD7FE7F75}">
      <dgm:prSet phldrT="[Текст]" custT="1"/>
      <dgm:spPr/>
      <dgm:t>
        <a:bodyPr/>
        <a:lstStyle/>
        <a:p>
          <a:pPr algn="ctr"/>
          <a:endParaRPr lang="ru-RU" sz="1600" dirty="0">
            <a:latin typeface="+mj-lt"/>
          </a:endParaRPr>
        </a:p>
      </dgm:t>
    </dgm:pt>
    <dgm:pt modelId="{D0357EC2-38EA-47FC-A416-84F874361E6E}" type="parTrans" cxnId="{0332BCAB-A8D9-4585-9D22-8BA08961ED8C}">
      <dgm:prSet/>
      <dgm:spPr/>
      <dgm:t>
        <a:bodyPr/>
        <a:lstStyle/>
        <a:p>
          <a:endParaRPr lang="ru-RU" sz="1600">
            <a:latin typeface="+mj-lt"/>
          </a:endParaRPr>
        </a:p>
      </dgm:t>
    </dgm:pt>
    <dgm:pt modelId="{2DEED272-3B5B-4275-9B30-C2D612207202}" type="sibTrans" cxnId="{0332BCAB-A8D9-4585-9D22-8BA08961ED8C}">
      <dgm:prSet/>
      <dgm:spPr/>
      <dgm:t>
        <a:bodyPr/>
        <a:lstStyle/>
        <a:p>
          <a:endParaRPr lang="ru-RU" sz="1600">
            <a:latin typeface="+mj-lt"/>
          </a:endParaRPr>
        </a:p>
      </dgm:t>
    </dgm:pt>
    <dgm:pt modelId="{435E0D1A-5D4C-4C70-A6EE-CF935EE20DB9}">
      <dgm:prSet phldrT="[Текст]" custT="1"/>
      <dgm:spPr/>
      <dgm:t>
        <a:bodyPr/>
        <a:lstStyle/>
        <a:p>
          <a:pPr algn="ctr"/>
          <a:endParaRPr lang="ru-RU" sz="1600" dirty="0">
            <a:latin typeface="+mj-lt"/>
          </a:endParaRPr>
        </a:p>
      </dgm:t>
    </dgm:pt>
    <dgm:pt modelId="{7ABFF3C5-1BDC-4733-8CCF-340881F774F1}" type="parTrans" cxnId="{D18E4939-ECBC-47CE-A426-2CE6197C6A24}">
      <dgm:prSet/>
      <dgm:spPr/>
      <dgm:t>
        <a:bodyPr/>
        <a:lstStyle/>
        <a:p>
          <a:endParaRPr lang="ru-RU" sz="1600">
            <a:latin typeface="+mj-lt"/>
          </a:endParaRPr>
        </a:p>
      </dgm:t>
    </dgm:pt>
    <dgm:pt modelId="{C843D179-ECFC-445A-B6DB-C9C7660B2C72}" type="sibTrans" cxnId="{D18E4939-ECBC-47CE-A426-2CE6197C6A24}">
      <dgm:prSet/>
      <dgm:spPr/>
      <dgm:t>
        <a:bodyPr/>
        <a:lstStyle/>
        <a:p>
          <a:endParaRPr lang="ru-RU" sz="1600">
            <a:latin typeface="+mj-lt"/>
          </a:endParaRPr>
        </a:p>
      </dgm:t>
    </dgm:pt>
    <dgm:pt modelId="{F3316997-FF05-42B5-B2AB-9EC9AAAA50CD}">
      <dgm:prSet phldrT="[Текст]"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ru-RU" dirty="0">
            <a:latin typeface="+mj-lt"/>
          </a:endParaRPr>
        </a:p>
      </dgm:t>
    </dgm:pt>
    <dgm:pt modelId="{9BF6E3EA-CEF9-4276-B1D0-1A41DD122FB1}" type="parTrans" cxnId="{6C9610A4-A203-461C-8D65-6F6FC9E4B6C0}">
      <dgm:prSet/>
      <dgm:spPr/>
      <dgm:t>
        <a:bodyPr/>
        <a:lstStyle/>
        <a:p>
          <a:endParaRPr lang="ru-RU"/>
        </a:p>
      </dgm:t>
    </dgm:pt>
    <dgm:pt modelId="{319DCC89-DB16-4B2A-832B-EC6FCB9A71E3}" type="sibTrans" cxnId="{6C9610A4-A203-461C-8D65-6F6FC9E4B6C0}">
      <dgm:prSet/>
      <dgm:spPr/>
      <dgm:t>
        <a:bodyPr/>
        <a:lstStyle/>
        <a:p>
          <a:endParaRPr lang="ru-RU"/>
        </a:p>
      </dgm:t>
    </dgm:pt>
    <dgm:pt modelId="{A87420BC-F196-4F01-9ACB-4A28753AAAFA}" type="pres">
      <dgm:prSet presAssocID="{4E085C83-D0ED-4B43-92FE-CBAA9B251D4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B9CD2C9-7845-48C3-92C9-F2A724CDBB62}" type="pres">
      <dgm:prSet presAssocID="{F3ADD431-DF45-4EAE-97B8-25ACD0F1390A}" presName="parTxOnly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D98A11-375D-4E33-A947-446A6C756147}" type="pres">
      <dgm:prSet presAssocID="{4B030734-9A45-4F40-A6D0-7A5067FAA88D}" presName="parSpace" presStyleCnt="0"/>
      <dgm:spPr/>
    </dgm:pt>
    <dgm:pt modelId="{213E692E-6328-4225-852B-F7936544DF0E}" type="pres">
      <dgm:prSet presAssocID="{99F1978D-A421-4A17-8C93-E8EBD7FE7F75}" presName="parTxOnly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69602B-1232-4F6A-A203-4DC812887765}" type="pres">
      <dgm:prSet presAssocID="{2DEED272-3B5B-4275-9B30-C2D612207202}" presName="parSpace" presStyleCnt="0"/>
      <dgm:spPr/>
    </dgm:pt>
    <dgm:pt modelId="{4B1ADFC2-78FC-4223-BAAB-21C75033CAA4}" type="pres">
      <dgm:prSet presAssocID="{453C15FE-0A69-42F3-A2C5-92256ED094BE}" presName="parTxOnly" presStyleLbl="node1" presStyleIdx="2" presStyleCnt="6" custLinFactNeighborX="-5596" custLinFactNeighborY="124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E16A92-BE67-4B52-BFD8-6FF5156E4C84}" type="pres">
      <dgm:prSet presAssocID="{AEC5094C-601F-4805-B920-8D1AA7B5518C}" presName="parSpace" presStyleCnt="0"/>
      <dgm:spPr/>
    </dgm:pt>
    <dgm:pt modelId="{EB9C70BA-206A-4180-BA3D-1522BD094EE9}" type="pres">
      <dgm:prSet presAssocID="{435E0D1A-5D4C-4C70-A6EE-CF935EE20DB9}" presName="parTxOnly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1BA5C3-8D67-4A18-B4B8-29817CB068A3}" type="pres">
      <dgm:prSet presAssocID="{C843D179-ECFC-445A-B6DB-C9C7660B2C72}" presName="parSpace" presStyleCnt="0"/>
      <dgm:spPr/>
    </dgm:pt>
    <dgm:pt modelId="{EB251245-DCE4-4E36-A2D9-CDA373D8400B}" type="pres">
      <dgm:prSet presAssocID="{8FDDC43A-C25D-49A9-B00D-05F517A57DD7}" presName="parTxOnly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ACFF94-0274-4605-BB68-681E55424D8F}" type="pres">
      <dgm:prSet presAssocID="{1B147A3C-A018-48DE-9135-EE6B0775C9AC}" presName="parSpace" presStyleCnt="0"/>
      <dgm:spPr/>
    </dgm:pt>
    <dgm:pt modelId="{E5D87E87-DDD8-4004-8F14-A93B43AB38F1}" type="pres">
      <dgm:prSet presAssocID="{F3316997-FF05-42B5-B2AB-9EC9AAAA50CD}" presName="parTxOnly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2015A3C-CD4D-469E-8491-C55F1CAAEF12}" srcId="{4E085C83-D0ED-4B43-92FE-CBAA9B251D4D}" destId="{453C15FE-0A69-42F3-A2C5-92256ED094BE}" srcOrd="2" destOrd="0" parTransId="{F5CC04F7-7C67-4D45-BD45-B66526106E80}" sibTransId="{AEC5094C-601F-4805-B920-8D1AA7B5518C}"/>
    <dgm:cxn modelId="{FD88B4A6-48CC-4576-9E33-9E93C09FF356}" type="presOf" srcId="{435E0D1A-5D4C-4C70-A6EE-CF935EE20DB9}" destId="{EB9C70BA-206A-4180-BA3D-1522BD094EE9}" srcOrd="0" destOrd="0" presId="urn:microsoft.com/office/officeart/2005/8/layout/hChevron3"/>
    <dgm:cxn modelId="{267EAB68-C59A-4514-9B23-B01CDEA77094}" srcId="{4E085C83-D0ED-4B43-92FE-CBAA9B251D4D}" destId="{F3ADD431-DF45-4EAE-97B8-25ACD0F1390A}" srcOrd="0" destOrd="0" parTransId="{CBF90F5A-C7CE-4411-9E32-DDB533C7CB59}" sibTransId="{4B030734-9A45-4F40-A6D0-7A5067FAA88D}"/>
    <dgm:cxn modelId="{D18E4939-ECBC-47CE-A426-2CE6197C6A24}" srcId="{4E085C83-D0ED-4B43-92FE-CBAA9B251D4D}" destId="{435E0D1A-5D4C-4C70-A6EE-CF935EE20DB9}" srcOrd="3" destOrd="0" parTransId="{7ABFF3C5-1BDC-4733-8CCF-340881F774F1}" sibTransId="{C843D179-ECFC-445A-B6DB-C9C7660B2C72}"/>
    <dgm:cxn modelId="{EA97837D-A77F-45B2-BFED-D97C43863BB6}" type="presOf" srcId="{453C15FE-0A69-42F3-A2C5-92256ED094BE}" destId="{4B1ADFC2-78FC-4223-BAAB-21C75033CAA4}" srcOrd="0" destOrd="0" presId="urn:microsoft.com/office/officeart/2005/8/layout/hChevron3"/>
    <dgm:cxn modelId="{799E5962-C95B-4FCE-8321-DCADB594821B}" type="presOf" srcId="{4E085C83-D0ED-4B43-92FE-CBAA9B251D4D}" destId="{A87420BC-F196-4F01-9ACB-4A28753AAAFA}" srcOrd="0" destOrd="0" presId="urn:microsoft.com/office/officeart/2005/8/layout/hChevron3"/>
    <dgm:cxn modelId="{0332BCAB-A8D9-4585-9D22-8BA08961ED8C}" srcId="{4E085C83-D0ED-4B43-92FE-CBAA9B251D4D}" destId="{99F1978D-A421-4A17-8C93-E8EBD7FE7F75}" srcOrd="1" destOrd="0" parTransId="{D0357EC2-38EA-47FC-A416-84F874361E6E}" sibTransId="{2DEED272-3B5B-4275-9B30-C2D612207202}"/>
    <dgm:cxn modelId="{D33A08C5-4E83-45D2-A826-FB6397B8CBA8}" type="presOf" srcId="{99F1978D-A421-4A17-8C93-E8EBD7FE7F75}" destId="{213E692E-6328-4225-852B-F7936544DF0E}" srcOrd="0" destOrd="0" presId="urn:microsoft.com/office/officeart/2005/8/layout/hChevron3"/>
    <dgm:cxn modelId="{43843890-0B30-4572-86ED-76FD31BB0E2B}" type="presOf" srcId="{F3ADD431-DF45-4EAE-97B8-25ACD0F1390A}" destId="{9B9CD2C9-7845-48C3-92C9-F2A724CDBB62}" srcOrd="0" destOrd="0" presId="urn:microsoft.com/office/officeart/2005/8/layout/hChevron3"/>
    <dgm:cxn modelId="{3E244CEA-4F35-4F95-93C1-4BDBA0A0FF01}" type="presOf" srcId="{F3316997-FF05-42B5-B2AB-9EC9AAAA50CD}" destId="{E5D87E87-DDD8-4004-8F14-A93B43AB38F1}" srcOrd="0" destOrd="0" presId="urn:microsoft.com/office/officeart/2005/8/layout/hChevron3"/>
    <dgm:cxn modelId="{CC20F78C-DCF6-482A-9CF9-48CED905236E}" srcId="{4E085C83-D0ED-4B43-92FE-CBAA9B251D4D}" destId="{8FDDC43A-C25D-49A9-B00D-05F517A57DD7}" srcOrd="4" destOrd="0" parTransId="{8DAED674-0615-417F-A8D4-EC6B8442EEF5}" sibTransId="{1B147A3C-A018-48DE-9135-EE6B0775C9AC}"/>
    <dgm:cxn modelId="{A95E41C4-E505-4A1F-A8E2-3C74DE3E94E6}" type="presOf" srcId="{8FDDC43A-C25D-49A9-B00D-05F517A57DD7}" destId="{EB251245-DCE4-4E36-A2D9-CDA373D8400B}" srcOrd="0" destOrd="0" presId="urn:microsoft.com/office/officeart/2005/8/layout/hChevron3"/>
    <dgm:cxn modelId="{6C9610A4-A203-461C-8D65-6F6FC9E4B6C0}" srcId="{4E085C83-D0ED-4B43-92FE-CBAA9B251D4D}" destId="{F3316997-FF05-42B5-B2AB-9EC9AAAA50CD}" srcOrd="5" destOrd="0" parTransId="{9BF6E3EA-CEF9-4276-B1D0-1A41DD122FB1}" sibTransId="{319DCC89-DB16-4B2A-832B-EC6FCB9A71E3}"/>
    <dgm:cxn modelId="{F97F85FA-479F-4CD4-81C6-FA063A58931A}" type="presParOf" srcId="{A87420BC-F196-4F01-9ACB-4A28753AAAFA}" destId="{9B9CD2C9-7845-48C3-92C9-F2A724CDBB62}" srcOrd="0" destOrd="0" presId="urn:microsoft.com/office/officeart/2005/8/layout/hChevron3"/>
    <dgm:cxn modelId="{FE314CEA-662A-4031-A408-2F46C67ACBAE}" type="presParOf" srcId="{A87420BC-F196-4F01-9ACB-4A28753AAAFA}" destId="{73D98A11-375D-4E33-A947-446A6C756147}" srcOrd="1" destOrd="0" presId="urn:microsoft.com/office/officeart/2005/8/layout/hChevron3"/>
    <dgm:cxn modelId="{19902394-6224-4CD6-A75D-6A7F9B956213}" type="presParOf" srcId="{A87420BC-F196-4F01-9ACB-4A28753AAAFA}" destId="{213E692E-6328-4225-852B-F7936544DF0E}" srcOrd="2" destOrd="0" presId="urn:microsoft.com/office/officeart/2005/8/layout/hChevron3"/>
    <dgm:cxn modelId="{DD0474B2-A18C-48E5-958E-76C973DE40F3}" type="presParOf" srcId="{A87420BC-F196-4F01-9ACB-4A28753AAAFA}" destId="{4F69602B-1232-4F6A-A203-4DC812887765}" srcOrd="3" destOrd="0" presId="urn:microsoft.com/office/officeart/2005/8/layout/hChevron3"/>
    <dgm:cxn modelId="{4B450F91-8DB9-4F96-AF95-5C7E64D72197}" type="presParOf" srcId="{A87420BC-F196-4F01-9ACB-4A28753AAAFA}" destId="{4B1ADFC2-78FC-4223-BAAB-21C75033CAA4}" srcOrd="4" destOrd="0" presId="urn:microsoft.com/office/officeart/2005/8/layout/hChevron3"/>
    <dgm:cxn modelId="{6AEACD07-C5DA-42FB-9D5E-3534DB592BED}" type="presParOf" srcId="{A87420BC-F196-4F01-9ACB-4A28753AAAFA}" destId="{3BE16A92-BE67-4B52-BFD8-6FF5156E4C84}" srcOrd="5" destOrd="0" presId="urn:microsoft.com/office/officeart/2005/8/layout/hChevron3"/>
    <dgm:cxn modelId="{ABACC513-B069-48CA-916D-2D717D0D7B5B}" type="presParOf" srcId="{A87420BC-F196-4F01-9ACB-4A28753AAAFA}" destId="{EB9C70BA-206A-4180-BA3D-1522BD094EE9}" srcOrd="6" destOrd="0" presId="urn:microsoft.com/office/officeart/2005/8/layout/hChevron3"/>
    <dgm:cxn modelId="{59102AAD-2347-4BB0-9187-E28350CC2C75}" type="presParOf" srcId="{A87420BC-F196-4F01-9ACB-4A28753AAAFA}" destId="{5C1BA5C3-8D67-4A18-B4B8-29817CB068A3}" srcOrd="7" destOrd="0" presId="urn:microsoft.com/office/officeart/2005/8/layout/hChevron3"/>
    <dgm:cxn modelId="{27B308DD-75B9-4FD4-8D03-E1470701FA0B}" type="presParOf" srcId="{A87420BC-F196-4F01-9ACB-4A28753AAAFA}" destId="{EB251245-DCE4-4E36-A2D9-CDA373D8400B}" srcOrd="8" destOrd="0" presId="urn:microsoft.com/office/officeart/2005/8/layout/hChevron3"/>
    <dgm:cxn modelId="{16616A54-CC55-43ED-B9F8-7A2B900B20B9}" type="presParOf" srcId="{A87420BC-F196-4F01-9ACB-4A28753AAAFA}" destId="{96ACFF94-0274-4605-BB68-681E55424D8F}" srcOrd="9" destOrd="0" presId="urn:microsoft.com/office/officeart/2005/8/layout/hChevron3"/>
    <dgm:cxn modelId="{80155955-E5EC-4B7E-A10D-1B07530B4879}" type="presParOf" srcId="{A87420BC-F196-4F01-9ACB-4A28753AAAFA}" destId="{E5D87E87-DDD8-4004-8F14-A93B43AB38F1}" srcOrd="10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E085C83-D0ED-4B43-92FE-CBAA9B251D4D}" type="doc">
      <dgm:prSet loTypeId="urn:microsoft.com/office/officeart/2005/8/layout/hChevron3" loCatId="process" qsTypeId="urn:microsoft.com/office/officeart/2005/8/quickstyle/simple1" qsCatId="simple" csTypeId="urn:microsoft.com/office/officeart/2005/8/colors/colorful5" csCatId="colorful" phldr="1"/>
      <dgm:spPr/>
    </dgm:pt>
    <dgm:pt modelId="{F3ADD431-DF45-4EAE-97B8-25ACD0F1390A}">
      <dgm:prSet phldrT="[Текст]" custT="1"/>
      <dgm:spPr/>
      <dgm:t>
        <a:bodyPr/>
        <a:lstStyle/>
        <a:p>
          <a:pPr algn="ctr"/>
          <a:endParaRPr lang="ru-RU" sz="1600" dirty="0">
            <a:latin typeface="+mj-lt"/>
          </a:endParaRPr>
        </a:p>
      </dgm:t>
    </dgm:pt>
    <dgm:pt modelId="{CBF90F5A-C7CE-4411-9E32-DDB533C7CB59}" type="parTrans" cxnId="{267EAB68-C59A-4514-9B23-B01CDEA77094}">
      <dgm:prSet/>
      <dgm:spPr/>
      <dgm:t>
        <a:bodyPr/>
        <a:lstStyle/>
        <a:p>
          <a:pPr algn="ctr"/>
          <a:endParaRPr lang="ru-RU" sz="1600">
            <a:latin typeface="+mj-lt"/>
          </a:endParaRPr>
        </a:p>
      </dgm:t>
    </dgm:pt>
    <dgm:pt modelId="{4B030734-9A45-4F40-A6D0-7A5067FAA88D}" type="sibTrans" cxnId="{267EAB68-C59A-4514-9B23-B01CDEA77094}">
      <dgm:prSet/>
      <dgm:spPr/>
      <dgm:t>
        <a:bodyPr/>
        <a:lstStyle/>
        <a:p>
          <a:pPr algn="ctr"/>
          <a:endParaRPr lang="ru-RU" sz="1600">
            <a:latin typeface="+mj-lt"/>
          </a:endParaRPr>
        </a:p>
      </dgm:t>
    </dgm:pt>
    <dgm:pt modelId="{453C15FE-0A69-42F3-A2C5-92256ED094BE}">
      <dgm:prSet phldrT="[Текст]" custT="1"/>
      <dgm:spPr/>
      <dgm:t>
        <a:bodyPr/>
        <a:lstStyle/>
        <a:p>
          <a:pPr algn="ctr"/>
          <a:endParaRPr lang="ru-RU" sz="1600" dirty="0">
            <a:latin typeface="+mj-lt"/>
          </a:endParaRPr>
        </a:p>
      </dgm:t>
    </dgm:pt>
    <dgm:pt modelId="{F5CC04F7-7C67-4D45-BD45-B66526106E80}" type="parTrans" cxnId="{52015A3C-CD4D-469E-8491-C55F1CAAEF12}">
      <dgm:prSet/>
      <dgm:spPr/>
      <dgm:t>
        <a:bodyPr/>
        <a:lstStyle/>
        <a:p>
          <a:pPr algn="ctr"/>
          <a:endParaRPr lang="ru-RU" sz="1600">
            <a:latin typeface="+mj-lt"/>
          </a:endParaRPr>
        </a:p>
      </dgm:t>
    </dgm:pt>
    <dgm:pt modelId="{AEC5094C-601F-4805-B920-8D1AA7B5518C}" type="sibTrans" cxnId="{52015A3C-CD4D-469E-8491-C55F1CAAEF12}">
      <dgm:prSet/>
      <dgm:spPr/>
      <dgm:t>
        <a:bodyPr/>
        <a:lstStyle/>
        <a:p>
          <a:pPr algn="ctr"/>
          <a:endParaRPr lang="ru-RU" sz="1600">
            <a:latin typeface="+mj-lt"/>
          </a:endParaRPr>
        </a:p>
      </dgm:t>
    </dgm:pt>
    <dgm:pt modelId="{8FDDC43A-C25D-49A9-B00D-05F517A57DD7}">
      <dgm:prSet phldrT="[Текст]" custT="1"/>
      <dgm:spPr>
        <a:solidFill>
          <a:schemeClr val="accent6"/>
        </a:solidFill>
      </dgm:spPr>
      <dgm:t>
        <a:bodyPr/>
        <a:lstStyle/>
        <a:p>
          <a:pPr algn="ctr"/>
          <a:endParaRPr lang="ru-RU" sz="1600" dirty="0">
            <a:latin typeface="+mj-lt"/>
          </a:endParaRPr>
        </a:p>
      </dgm:t>
    </dgm:pt>
    <dgm:pt modelId="{8DAED674-0615-417F-A8D4-EC6B8442EEF5}" type="parTrans" cxnId="{CC20F78C-DCF6-482A-9CF9-48CED905236E}">
      <dgm:prSet/>
      <dgm:spPr/>
      <dgm:t>
        <a:bodyPr/>
        <a:lstStyle/>
        <a:p>
          <a:pPr algn="ctr"/>
          <a:endParaRPr lang="ru-RU" sz="1600">
            <a:latin typeface="+mj-lt"/>
          </a:endParaRPr>
        </a:p>
      </dgm:t>
    </dgm:pt>
    <dgm:pt modelId="{1B147A3C-A018-48DE-9135-EE6B0775C9AC}" type="sibTrans" cxnId="{CC20F78C-DCF6-482A-9CF9-48CED905236E}">
      <dgm:prSet/>
      <dgm:spPr/>
      <dgm:t>
        <a:bodyPr/>
        <a:lstStyle/>
        <a:p>
          <a:pPr algn="ctr"/>
          <a:endParaRPr lang="ru-RU" sz="1600">
            <a:latin typeface="+mj-lt"/>
          </a:endParaRPr>
        </a:p>
      </dgm:t>
    </dgm:pt>
    <dgm:pt modelId="{99F1978D-A421-4A17-8C93-E8EBD7FE7F75}">
      <dgm:prSet phldrT="[Текст]" custT="1"/>
      <dgm:spPr/>
      <dgm:t>
        <a:bodyPr/>
        <a:lstStyle/>
        <a:p>
          <a:pPr algn="ctr"/>
          <a:endParaRPr lang="ru-RU" sz="1600" dirty="0">
            <a:latin typeface="+mj-lt"/>
          </a:endParaRPr>
        </a:p>
      </dgm:t>
    </dgm:pt>
    <dgm:pt modelId="{D0357EC2-38EA-47FC-A416-84F874361E6E}" type="parTrans" cxnId="{0332BCAB-A8D9-4585-9D22-8BA08961ED8C}">
      <dgm:prSet/>
      <dgm:spPr/>
      <dgm:t>
        <a:bodyPr/>
        <a:lstStyle/>
        <a:p>
          <a:endParaRPr lang="ru-RU" sz="1600">
            <a:latin typeface="+mj-lt"/>
          </a:endParaRPr>
        </a:p>
      </dgm:t>
    </dgm:pt>
    <dgm:pt modelId="{2DEED272-3B5B-4275-9B30-C2D612207202}" type="sibTrans" cxnId="{0332BCAB-A8D9-4585-9D22-8BA08961ED8C}">
      <dgm:prSet/>
      <dgm:spPr/>
      <dgm:t>
        <a:bodyPr/>
        <a:lstStyle/>
        <a:p>
          <a:endParaRPr lang="ru-RU" sz="1600">
            <a:latin typeface="+mj-lt"/>
          </a:endParaRPr>
        </a:p>
      </dgm:t>
    </dgm:pt>
    <dgm:pt modelId="{435E0D1A-5D4C-4C70-A6EE-CF935EE20DB9}">
      <dgm:prSet phldrT="[Текст]" custT="1"/>
      <dgm:spPr/>
      <dgm:t>
        <a:bodyPr/>
        <a:lstStyle/>
        <a:p>
          <a:pPr algn="ctr"/>
          <a:endParaRPr lang="ru-RU" sz="1600" dirty="0">
            <a:latin typeface="+mj-lt"/>
          </a:endParaRPr>
        </a:p>
      </dgm:t>
    </dgm:pt>
    <dgm:pt modelId="{7ABFF3C5-1BDC-4733-8CCF-340881F774F1}" type="parTrans" cxnId="{D18E4939-ECBC-47CE-A426-2CE6197C6A24}">
      <dgm:prSet/>
      <dgm:spPr/>
      <dgm:t>
        <a:bodyPr/>
        <a:lstStyle/>
        <a:p>
          <a:endParaRPr lang="ru-RU" sz="1600">
            <a:latin typeface="+mj-lt"/>
          </a:endParaRPr>
        </a:p>
      </dgm:t>
    </dgm:pt>
    <dgm:pt modelId="{C843D179-ECFC-445A-B6DB-C9C7660B2C72}" type="sibTrans" cxnId="{D18E4939-ECBC-47CE-A426-2CE6197C6A24}">
      <dgm:prSet/>
      <dgm:spPr/>
      <dgm:t>
        <a:bodyPr/>
        <a:lstStyle/>
        <a:p>
          <a:endParaRPr lang="ru-RU" sz="1600">
            <a:latin typeface="+mj-lt"/>
          </a:endParaRPr>
        </a:p>
      </dgm:t>
    </dgm:pt>
    <dgm:pt modelId="{B78570A1-9BDA-4139-A02E-15A8CA04F211}">
      <dgm:prSet phldrT="[Текст]"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ru-RU" dirty="0">
            <a:latin typeface="+mj-lt"/>
          </a:endParaRPr>
        </a:p>
      </dgm:t>
    </dgm:pt>
    <dgm:pt modelId="{130321AE-673D-4B2B-AF14-8618F9B4ED5E}" type="parTrans" cxnId="{6C5562EC-72C7-4A4D-A0A5-7A086089D0EE}">
      <dgm:prSet/>
      <dgm:spPr/>
      <dgm:t>
        <a:bodyPr/>
        <a:lstStyle/>
        <a:p>
          <a:endParaRPr lang="ru-RU"/>
        </a:p>
      </dgm:t>
    </dgm:pt>
    <dgm:pt modelId="{2337E2D6-3886-4D66-AC4F-A9DF133E9C88}" type="sibTrans" cxnId="{6C5562EC-72C7-4A4D-A0A5-7A086089D0EE}">
      <dgm:prSet/>
      <dgm:spPr/>
      <dgm:t>
        <a:bodyPr/>
        <a:lstStyle/>
        <a:p>
          <a:endParaRPr lang="ru-RU"/>
        </a:p>
      </dgm:t>
    </dgm:pt>
    <dgm:pt modelId="{A87420BC-F196-4F01-9ACB-4A28753AAAFA}" type="pres">
      <dgm:prSet presAssocID="{4E085C83-D0ED-4B43-92FE-CBAA9B251D4D}" presName="Name0" presStyleCnt="0">
        <dgm:presLayoutVars>
          <dgm:dir/>
          <dgm:resizeHandles val="exact"/>
        </dgm:presLayoutVars>
      </dgm:prSet>
      <dgm:spPr/>
    </dgm:pt>
    <dgm:pt modelId="{9B9CD2C9-7845-48C3-92C9-F2A724CDBB62}" type="pres">
      <dgm:prSet presAssocID="{F3ADD431-DF45-4EAE-97B8-25ACD0F1390A}" presName="parTxOnly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D98A11-375D-4E33-A947-446A6C756147}" type="pres">
      <dgm:prSet presAssocID="{4B030734-9A45-4F40-A6D0-7A5067FAA88D}" presName="parSpace" presStyleCnt="0"/>
      <dgm:spPr/>
    </dgm:pt>
    <dgm:pt modelId="{213E692E-6328-4225-852B-F7936544DF0E}" type="pres">
      <dgm:prSet presAssocID="{99F1978D-A421-4A17-8C93-E8EBD7FE7F75}" presName="parTxOnly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69602B-1232-4F6A-A203-4DC812887765}" type="pres">
      <dgm:prSet presAssocID="{2DEED272-3B5B-4275-9B30-C2D612207202}" presName="parSpace" presStyleCnt="0"/>
      <dgm:spPr/>
    </dgm:pt>
    <dgm:pt modelId="{4B1ADFC2-78FC-4223-BAAB-21C75033CAA4}" type="pres">
      <dgm:prSet presAssocID="{453C15FE-0A69-42F3-A2C5-92256ED094BE}" presName="parTxOnly" presStyleLbl="node1" presStyleIdx="2" presStyleCnt="6" custLinFactNeighborX="-5596" custLinFactNeighborY="124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E16A92-BE67-4B52-BFD8-6FF5156E4C84}" type="pres">
      <dgm:prSet presAssocID="{AEC5094C-601F-4805-B920-8D1AA7B5518C}" presName="parSpace" presStyleCnt="0"/>
      <dgm:spPr/>
    </dgm:pt>
    <dgm:pt modelId="{EB9C70BA-206A-4180-BA3D-1522BD094EE9}" type="pres">
      <dgm:prSet presAssocID="{435E0D1A-5D4C-4C70-A6EE-CF935EE20DB9}" presName="parTxOnly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1BA5C3-8D67-4A18-B4B8-29817CB068A3}" type="pres">
      <dgm:prSet presAssocID="{C843D179-ECFC-445A-B6DB-C9C7660B2C72}" presName="parSpace" presStyleCnt="0"/>
      <dgm:spPr/>
    </dgm:pt>
    <dgm:pt modelId="{EB251245-DCE4-4E36-A2D9-CDA373D8400B}" type="pres">
      <dgm:prSet presAssocID="{8FDDC43A-C25D-49A9-B00D-05F517A57DD7}" presName="parTxOnly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68B94F-A994-4ABB-A4E0-D13D59AEFE2E}" type="pres">
      <dgm:prSet presAssocID="{1B147A3C-A018-48DE-9135-EE6B0775C9AC}" presName="parSpace" presStyleCnt="0"/>
      <dgm:spPr/>
    </dgm:pt>
    <dgm:pt modelId="{9263216A-814D-47D7-B5F6-61F574EEB718}" type="pres">
      <dgm:prSet presAssocID="{B78570A1-9BDA-4139-A02E-15A8CA04F211}" presName="parTxOnly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E2F7FF-A014-4A72-96FC-5D90FC27140F}" type="presOf" srcId="{F3ADD431-DF45-4EAE-97B8-25ACD0F1390A}" destId="{9B9CD2C9-7845-48C3-92C9-F2A724CDBB62}" srcOrd="0" destOrd="0" presId="urn:microsoft.com/office/officeart/2005/8/layout/hChevron3"/>
    <dgm:cxn modelId="{6C5562EC-72C7-4A4D-A0A5-7A086089D0EE}" srcId="{4E085C83-D0ED-4B43-92FE-CBAA9B251D4D}" destId="{B78570A1-9BDA-4139-A02E-15A8CA04F211}" srcOrd="5" destOrd="0" parTransId="{130321AE-673D-4B2B-AF14-8618F9B4ED5E}" sibTransId="{2337E2D6-3886-4D66-AC4F-A9DF133E9C88}"/>
    <dgm:cxn modelId="{37D24975-0E05-4AE6-981C-FE1342ED9B29}" type="presOf" srcId="{99F1978D-A421-4A17-8C93-E8EBD7FE7F75}" destId="{213E692E-6328-4225-852B-F7936544DF0E}" srcOrd="0" destOrd="0" presId="urn:microsoft.com/office/officeart/2005/8/layout/hChevron3"/>
    <dgm:cxn modelId="{158372B4-DB06-486B-8B0D-18D6E9899393}" type="presOf" srcId="{453C15FE-0A69-42F3-A2C5-92256ED094BE}" destId="{4B1ADFC2-78FC-4223-BAAB-21C75033CAA4}" srcOrd="0" destOrd="0" presId="urn:microsoft.com/office/officeart/2005/8/layout/hChevron3"/>
    <dgm:cxn modelId="{0332BCAB-A8D9-4585-9D22-8BA08961ED8C}" srcId="{4E085C83-D0ED-4B43-92FE-CBAA9B251D4D}" destId="{99F1978D-A421-4A17-8C93-E8EBD7FE7F75}" srcOrd="1" destOrd="0" parTransId="{D0357EC2-38EA-47FC-A416-84F874361E6E}" sibTransId="{2DEED272-3B5B-4275-9B30-C2D612207202}"/>
    <dgm:cxn modelId="{52015A3C-CD4D-469E-8491-C55F1CAAEF12}" srcId="{4E085C83-D0ED-4B43-92FE-CBAA9B251D4D}" destId="{453C15FE-0A69-42F3-A2C5-92256ED094BE}" srcOrd="2" destOrd="0" parTransId="{F5CC04F7-7C67-4D45-BD45-B66526106E80}" sibTransId="{AEC5094C-601F-4805-B920-8D1AA7B5518C}"/>
    <dgm:cxn modelId="{CC20F78C-DCF6-482A-9CF9-48CED905236E}" srcId="{4E085C83-D0ED-4B43-92FE-CBAA9B251D4D}" destId="{8FDDC43A-C25D-49A9-B00D-05F517A57DD7}" srcOrd="4" destOrd="0" parTransId="{8DAED674-0615-417F-A8D4-EC6B8442EEF5}" sibTransId="{1B147A3C-A018-48DE-9135-EE6B0775C9AC}"/>
    <dgm:cxn modelId="{5AC0831D-99EE-43D1-AB22-DFF00581474A}" type="presOf" srcId="{B78570A1-9BDA-4139-A02E-15A8CA04F211}" destId="{9263216A-814D-47D7-B5F6-61F574EEB718}" srcOrd="0" destOrd="0" presId="urn:microsoft.com/office/officeart/2005/8/layout/hChevron3"/>
    <dgm:cxn modelId="{267EAB68-C59A-4514-9B23-B01CDEA77094}" srcId="{4E085C83-D0ED-4B43-92FE-CBAA9B251D4D}" destId="{F3ADD431-DF45-4EAE-97B8-25ACD0F1390A}" srcOrd="0" destOrd="0" parTransId="{CBF90F5A-C7CE-4411-9E32-DDB533C7CB59}" sibTransId="{4B030734-9A45-4F40-A6D0-7A5067FAA88D}"/>
    <dgm:cxn modelId="{C52C753B-0869-4C10-9DDD-2C37781C08FE}" type="presOf" srcId="{435E0D1A-5D4C-4C70-A6EE-CF935EE20DB9}" destId="{EB9C70BA-206A-4180-BA3D-1522BD094EE9}" srcOrd="0" destOrd="0" presId="urn:microsoft.com/office/officeart/2005/8/layout/hChevron3"/>
    <dgm:cxn modelId="{BE63611B-21C6-4186-BC75-D70E499A8C18}" type="presOf" srcId="{4E085C83-D0ED-4B43-92FE-CBAA9B251D4D}" destId="{A87420BC-F196-4F01-9ACB-4A28753AAAFA}" srcOrd="0" destOrd="0" presId="urn:microsoft.com/office/officeart/2005/8/layout/hChevron3"/>
    <dgm:cxn modelId="{D18E4939-ECBC-47CE-A426-2CE6197C6A24}" srcId="{4E085C83-D0ED-4B43-92FE-CBAA9B251D4D}" destId="{435E0D1A-5D4C-4C70-A6EE-CF935EE20DB9}" srcOrd="3" destOrd="0" parTransId="{7ABFF3C5-1BDC-4733-8CCF-340881F774F1}" sibTransId="{C843D179-ECFC-445A-B6DB-C9C7660B2C72}"/>
    <dgm:cxn modelId="{31D4A77B-80EB-4E31-AA2D-1FB687E08B50}" type="presOf" srcId="{8FDDC43A-C25D-49A9-B00D-05F517A57DD7}" destId="{EB251245-DCE4-4E36-A2D9-CDA373D8400B}" srcOrd="0" destOrd="0" presId="urn:microsoft.com/office/officeart/2005/8/layout/hChevron3"/>
    <dgm:cxn modelId="{8AD6A39D-B2EC-470A-97EB-42772ADDE67C}" type="presParOf" srcId="{A87420BC-F196-4F01-9ACB-4A28753AAAFA}" destId="{9B9CD2C9-7845-48C3-92C9-F2A724CDBB62}" srcOrd="0" destOrd="0" presId="urn:microsoft.com/office/officeart/2005/8/layout/hChevron3"/>
    <dgm:cxn modelId="{C6BF976C-00A0-4685-B0CB-16142480F370}" type="presParOf" srcId="{A87420BC-F196-4F01-9ACB-4A28753AAAFA}" destId="{73D98A11-375D-4E33-A947-446A6C756147}" srcOrd="1" destOrd="0" presId="urn:microsoft.com/office/officeart/2005/8/layout/hChevron3"/>
    <dgm:cxn modelId="{B41A3953-8FA1-4EC4-BA36-62D298C638A1}" type="presParOf" srcId="{A87420BC-F196-4F01-9ACB-4A28753AAAFA}" destId="{213E692E-6328-4225-852B-F7936544DF0E}" srcOrd="2" destOrd="0" presId="urn:microsoft.com/office/officeart/2005/8/layout/hChevron3"/>
    <dgm:cxn modelId="{5EFBF467-6554-4AAC-A0E7-9B34433EF8C6}" type="presParOf" srcId="{A87420BC-F196-4F01-9ACB-4A28753AAAFA}" destId="{4F69602B-1232-4F6A-A203-4DC812887765}" srcOrd="3" destOrd="0" presId="urn:microsoft.com/office/officeart/2005/8/layout/hChevron3"/>
    <dgm:cxn modelId="{70B171F4-8FDB-4793-BCF7-D52F03F728D8}" type="presParOf" srcId="{A87420BC-F196-4F01-9ACB-4A28753AAAFA}" destId="{4B1ADFC2-78FC-4223-BAAB-21C75033CAA4}" srcOrd="4" destOrd="0" presId="urn:microsoft.com/office/officeart/2005/8/layout/hChevron3"/>
    <dgm:cxn modelId="{8C65BD6F-37FA-44E2-9614-D884F3AD7333}" type="presParOf" srcId="{A87420BC-F196-4F01-9ACB-4A28753AAAFA}" destId="{3BE16A92-BE67-4B52-BFD8-6FF5156E4C84}" srcOrd="5" destOrd="0" presId="urn:microsoft.com/office/officeart/2005/8/layout/hChevron3"/>
    <dgm:cxn modelId="{21B053B2-6639-4C9D-B80D-3DE2DCC074BB}" type="presParOf" srcId="{A87420BC-F196-4F01-9ACB-4A28753AAAFA}" destId="{EB9C70BA-206A-4180-BA3D-1522BD094EE9}" srcOrd="6" destOrd="0" presId="urn:microsoft.com/office/officeart/2005/8/layout/hChevron3"/>
    <dgm:cxn modelId="{92D8E972-03D4-421A-BF67-4C90A593A1C4}" type="presParOf" srcId="{A87420BC-F196-4F01-9ACB-4A28753AAAFA}" destId="{5C1BA5C3-8D67-4A18-B4B8-29817CB068A3}" srcOrd="7" destOrd="0" presId="urn:microsoft.com/office/officeart/2005/8/layout/hChevron3"/>
    <dgm:cxn modelId="{0A5F24A2-B05E-408A-9532-70FF253C6EF4}" type="presParOf" srcId="{A87420BC-F196-4F01-9ACB-4A28753AAAFA}" destId="{EB251245-DCE4-4E36-A2D9-CDA373D8400B}" srcOrd="8" destOrd="0" presId="urn:microsoft.com/office/officeart/2005/8/layout/hChevron3"/>
    <dgm:cxn modelId="{6EB7DE1F-AD32-4CA5-9A26-44EC313445F6}" type="presParOf" srcId="{A87420BC-F196-4F01-9ACB-4A28753AAAFA}" destId="{4B68B94F-A994-4ABB-A4E0-D13D59AEFE2E}" srcOrd="9" destOrd="0" presId="urn:microsoft.com/office/officeart/2005/8/layout/hChevron3"/>
    <dgm:cxn modelId="{34A17052-8756-4A0C-8129-01E6B09D7C3D}" type="presParOf" srcId="{A87420BC-F196-4F01-9ACB-4A28753AAAFA}" destId="{9263216A-814D-47D7-B5F6-61F574EEB718}" srcOrd="10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9CD2C9-7845-48C3-92C9-F2A724CDBB62}">
      <dsp:nvSpPr>
        <dsp:cNvPr id="0" name=""/>
        <dsp:cNvSpPr/>
      </dsp:nvSpPr>
      <dsp:spPr>
        <a:xfrm>
          <a:off x="926" y="0"/>
          <a:ext cx="1517638" cy="241958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+mj-lt"/>
            </a:rPr>
            <a:t>2016 г.</a:t>
          </a:r>
          <a:endParaRPr lang="ru-RU" sz="1600" kern="1200" dirty="0">
            <a:latin typeface="+mj-lt"/>
          </a:endParaRPr>
        </a:p>
      </dsp:txBody>
      <dsp:txXfrm>
        <a:off x="926" y="0"/>
        <a:ext cx="1457149" cy="241958"/>
      </dsp:txXfrm>
    </dsp:sp>
    <dsp:sp modelId="{213E692E-6328-4225-852B-F7936544DF0E}">
      <dsp:nvSpPr>
        <dsp:cNvPr id="0" name=""/>
        <dsp:cNvSpPr/>
      </dsp:nvSpPr>
      <dsp:spPr>
        <a:xfrm>
          <a:off x="1215037" y="0"/>
          <a:ext cx="1517638" cy="241958"/>
        </a:xfrm>
        <a:prstGeom prst="chevron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+mj-lt"/>
            </a:rPr>
            <a:t>2017 г.</a:t>
          </a:r>
          <a:endParaRPr lang="ru-RU" sz="1600" kern="1200" dirty="0">
            <a:latin typeface="+mj-lt"/>
          </a:endParaRPr>
        </a:p>
      </dsp:txBody>
      <dsp:txXfrm>
        <a:off x="1336016" y="0"/>
        <a:ext cx="1275680" cy="241958"/>
      </dsp:txXfrm>
    </dsp:sp>
    <dsp:sp modelId="{4B1ADFC2-78FC-4223-BAAB-21C75033CAA4}">
      <dsp:nvSpPr>
        <dsp:cNvPr id="0" name=""/>
        <dsp:cNvSpPr/>
      </dsp:nvSpPr>
      <dsp:spPr>
        <a:xfrm>
          <a:off x="2429147" y="0"/>
          <a:ext cx="1517638" cy="241958"/>
        </a:xfrm>
        <a:prstGeom prst="chevron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+mj-lt"/>
            </a:rPr>
            <a:t>2018 г.</a:t>
          </a:r>
          <a:endParaRPr lang="ru-RU" sz="1600" kern="1200" dirty="0">
            <a:latin typeface="+mj-lt"/>
          </a:endParaRPr>
        </a:p>
      </dsp:txBody>
      <dsp:txXfrm>
        <a:off x="2550126" y="0"/>
        <a:ext cx="1275680" cy="241958"/>
      </dsp:txXfrm>
    </dsp:sp>
    <dsp:sp modelId="{EB9C70BA-206A-4180-BA3D-1522BD094EE9}">
      <dsp:nvSpPr>
        <dsp:cNvPr id="0" name=""/>
        <dsp:cNvSpPr/>
      </dsp:nvSpPr>
      <dsp:spPr>
        <a:xfrm>
          <a:off x="3643258" y="0"/>
          <a:ext cx="1517638" cy="241958"/>
        </a:xfrm>
        <a:prstGeom prst="chevron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+mj-lt"/>
            </a:rPr>
            <a:t>2019 г.</a:t>
          </a:r>
          <a:endParaRPr lang="ru-RU" sz="1600" kern="1200" dirty="0">
            <a:latin typeface="+mj-lt"/>
          </a:endParaRPr>
        </a:p>
      </dsp:txBody>
      <dsp:txXfrm>
        <a:off x="3764237" y="0"/>
        <a:ext cx="1275680" cy="241958"/>
      </dsp:txXfrm>
    </dsp:sp>
    <dsp:sp modelId="{EB251245-DCE4-4E36-A2D9-CDA373D8400B}">
      <dsp:nvSpPr>
        <dsp:cNvPr id="0" name=""/>
        <dsp:cNvSpPr/>
      </dsp:nvSpPr>
      <dsp:spPr>
        <a:xfrm>
          <a:off x="4857369" y="0"/>
          <a:ext cx="1517638" cy="241958"/>
        </a:xfrm>
        <a:prstGeom prst="chevron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+mj-lt"/>
            </a:rPr>
            <a:t>2020 г.</a:t>
          </a:r>
          <a:endParaRPr lang="ru-RU" sz="1600" kern="1200" dirty="0">
            <a:latin typeface="+mj-lt"/>
          </a:endParaRPr>
        </a:p>
      </dsp:txBody>
      <dsp:txXfrm>
        <a:off x="4978348" y="0"/>
        <a:ext cx="1275680" cy="241958"/>
      </dsp:txXfrm>
    </dsp:sp>
    <dsp:sp modelId="{D9EC2087-8966-434F-B29B-06BE1FED02FC}">
      <dsp:nvSpPr>
        <dsp:cNvPr id="0" name=""/>
        <dsp:cNvSpPr/>
      </dsp:nvSpPr>
      <dsp:spPr>
        <a:xfrm>
          <a:off x="6071480" y="0"/>
          <a:ext cx="1517638" cy="241958"/>
        </a:xfrm>
        <a:prstGeom prst="chevron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+mj-lt"/>
            </a:rPr>
            <a:t>2021 г.</a:t>
          </a:r>
          <a:endParaRPr lang="ru-RU" sz="1200" kern="1200" dirty="0">
            <a:latin typeface="+mj-lt"/>
          </a:endParaRPr>
        </a:p>
      </dsp:txBody>
      <dsp:txXfrm>
        <a:off x="6192459" y="0"/>
        <a:ext cx="1275680" cy="2419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9CD2C9-7845-48C3-92C9-F2A724CDBB62}">
      <dsp:nvSpPr>
        <dsp:cNvPr id="0" name=""/>
        <dsp:cNvSpPr/>
      </dsp:nvSpPr>
      <dsp:spPr>
        <a:xfrm>
          <a:off x="923" y="0"/>
          <a:ext cx="1513299" cy="72196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+mj-lt"/>
          </a:endParaRPr>
        </a:p>
      </dsp:txBody>
      <dsp:txXfrm>
        <a:off x="923" y="0"/>
        <a:ext cx="1495250" cy="72196"/>
      </dsp:txXfrm>
    </dsp:sp>
    <dsp:sp modelId="{213E692E-6328-4225-852B-F7936544DF0E}">
      <dsp:nvSpPr>
        <dsp:cNvPr id="0" name=""/>
        <dsp:cNvSpPr/>
      </dsp:nvSpPr>
      <dsp:spPr>
        <a:xfrm>
          <a:off x="1211563" y="0"/>
          <a:ext cx="1513299" cy="72196"/>
        </a:xfrm>
        <a:prstGeom prst="chevron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+mj-lt"/>
          </a:endParaRPr>
        </a:p>
      </dsp:txBody>
      <dsp:txXfrm>
        <a:off x="1247661" y="0"/>
        <a:ext cx="1441103" cy="72196"/>
      </dsp:txXfrm>
    </dsp:sp>
    <dsp:sp modelId="{4B1ADFC2-78FC-4223-BAAB-21C75033CAA4}">
      <dsp:nvSpPr>
        <dsp:cNvPr id="0" name=""/>
        <dsp:cNvSpPr/>
      </dsp:nvSpPr>
      <dsp:spPr>
        <a:xfrm>
          <a:off x="2405265" y="0"/>
          <a:ext cx="1513299" cy="72196"/>
        </a:xfrm>
        <a:prstGeom prst="chevron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+mj-lt"/>
          </a:endParaRPr>
        </a:p>
      </dsp:txBody>
      <dsp:txXfrm>
        <a:off x="2441363" y="0"/>
        <a:ext cx="1441103" cy="72196"/>
      </dsp:txXfrm>
    </dsp:sp>
    <dsp:sp modelId="{EB9C70BA-206A-4180-BA3D-1522BD094EE9}">
      <dsp:nvSpPr>
        <dsp:cNvPr id="0" name=""/>
        <dsp:cNvSpPr/>
      </dsp:nvSpPr>
      <dsp:spPr>
        <a:xfrm>
          <a:off x="3540521" y="0"/>
          <a:ext cx="1513299" cy="72196"/>
        </a:xfrm>
        <a:prstGeom prst="chevron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+mj-lt"/>
          </a:endParaRPr>
        </a:p>
      </dsp:txBody>
      <dsp:txXfrm>
        <a:off x="3576619" y="0"/>
        <a:ext cx="1441103" cy="72196"/>
      </dsp:txXfrm>
    </dsp:sp>
    <dsp:sp modelId="{EB251245-DCE4-4E36-A2D9-CDA373D8400B}">
      <dsp:nvSpPr>
        <dsp:cNvPr id="0" name=""/>
        <dsp:cNvSpPr/>
      </dsp:nvSpPr>
      <dsp:spPr>
        <a:xfrm>
          <a:off x="4843480" y="0"/>
          <a:ext cx="1513299" cy="72196"/>
        </a:xfrm>
        <a:prstGeom prst="chevron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+mj-lt"/>
          </a:endParaRPr>
        </a:p>
      </dsp:txBody>
      <dsp:txXfrm>
        <a:off x="4879578" y="0"/>
        <a:ext cx="1441103" cy="72196"/>
      </dsp:txXfrm>
    </dsp:sp>
    <dsp:sp modelId="{FDC78795-E28C-49FC-AE7B-37111E8AE47B}">
      <dsp:nvSpPr>
        <dsp:cNvPr id="0" name=""/>
        <dsp:cNvSpPr/>
      </dsp:nvSpPr>
      <dsp:spPr>
        <a:xfrm>
          <a:off x="6054120" y="0"/>
          <a:ext cx="1513299" cy="72196"/>
        </a:xfrm>
        <a:prstGeom prst="chevron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3" tIns="13335" rIns="6668" bIns="1333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>
            <a:latin typeface="+mj-lt"/>
          </a:endParaRPr>
        </a:p>
      </dsp:txBody>
      <dsp:txXfrm>
        <a:off x="6090218" y="0"/>
        <a:ext cx="1441103" cy="721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9CD2C9-7845-48C3-92C9-F2A724CDBB62}">
      <dsp:nvSpPr>
        <dsp:cNvPr id="0" name=""/>
        <dsp:cNvSpPr/>
      </dsp:nvSpPr>
      <dsp:spPr>
        <a:xfrm>
          <a:off x="923" y="0"/>
          <a:ext cx="1513299" cy="72196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+mj-lt"/>
          </a:endParaRPr>
        </a:p>
      </dsp:txBody>
      <dsp:txXfrm>
        <a:off x="923" y="0"/>
        <a:ext cx="1495250" cy="72196"/>
      </dsp:txXfrm>
    </dsp:sp>
    <dsp:sp modelId="{213E692E-6328-4225-852B-F7936544DF0E}">
      <dsp:nvSpPr>
        <dsp:cNvPr id="0" name=""/>
        <dsp:cNvSpPr/>
      </dsp:nvSpPr>
      <dsp:spPr>
        <a:xfrm>
          <a:off x="1211563" y="0"/>
          <a:ext cx="1513299" cy="72196"/>
        </a:xfrm>
        <a:prstGeom prst="chevron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+mj-lt"/>
          </a:endParaRPr>
        </a:p>
      </dsp:txBody>
      <dsp:txXfrm>
        <a:off x="1247661" y="0"/>
        <a:ext cx="1441103" cy="72196"/>
      </dsp:txXfrm>
    </dsp:sp>
    <dsp:sp modelId="{4B1ADFC2-78FC-4223-BAAB-21C75033CAA4}">
      <dsp:nvSpPr>
        <dsp:cNvPr id="0" name=""/>
        <dsp:cNvSpPr/>
      </dsp:nvSpPr>
      <dsp:spPr>
        <a:xfrm>
          <a:off x="2405265" y="0"/>
          <a:ext cx="1513299" cy="72196"/>
        </a:xfrm>
        <a:prstGeom prst="chevron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+mj-lt"/>
          </a:endParaRPr>
        </a:p>
      </dsp:txBody>
      <dsp:txXfrm>
        <a:off x="2441363" y="0"/>
        <a:ext cx="1441103" cy="72196"/>
      </dsp:txXfrm>
    </dsp:sp>
    <dsp:sp modelId="{EB9C70BA-206A-4180-BA3D-1522BD094EE9}">
      <dsp:nvSpPr>
        <dsp:cNvPr id="0" name=""/>
        <dsp:cNvSpPr/>
      </dsp:nvSpPr>
      <dsp:spPr>
        <a:xfrm>
          <a:off x="3632841" y="0"/>
          <a:ext cx="1513299" cy="72196"/>
        </a:xfrm>
        <a:prstGeom prst="chevron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+mj-lt"/>
          </a:endParaRPr>
        </a:p>
      </dsp:txBody>
      <dsp:txXfrm>
        <a:off x="3668939" y="0"/>
        <a:ext cx="1441103" cy="72196"/>
      </dsp:txXfrm>
    </dsp:sp>
    <dsp:sp modelId="{EB251245-DCE4-4E36-A2D9-CDA373D8400B}">
      <dsp:nvSpPr>
        <dsp:cNvPr id="0" name=""/>
        <dsp:cNvSpPr/>
      </dsp:nvSpPr>
      <dsp:spPr>
        <a:xfrm>
          <a:off x="4843480" y="0"/>
          <a:ext cx="1513299" cy="72196"/>
        </a:xfrm>
        <a:prstGeom prst="chevron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+mj-lt"/>
          </a:endParaRPr>
        </a:p>
      </dsp:txBody>
      <dsp:txXfrm>
        <a:off x="4879578" y="0"/>
        <a:ext cx="1441103" cy="72196"/>
      </dsp:txXfrm>
    </dsp:sp>
    <dsp:sp modelId="{E5D87E87-DDD8-4004-8F14-A93B43AB38F1}">
      <dsp:nvSpPr>
        <dsp:cNvPr id="0" name=""/>
        <dsp:cNvSpPr/>
      </dsp:nvSpPr>
      <dsp:spPr>
        <a:xfrm>
          <a:off x="6054120" y="0"/>
          <a:ext cx="1513299" cy="72196"/>
        </a:xfrm>
        <a:prstGeom prst="chevron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3" tIns="13335" rIns="6668" bIns="1333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>
            <a:latin typeface="+mj-lt"/>
          </a:endParaRPr>
        </a:p>
      </dsp:txBody>
      <dsp:txXfrm>
        <a:off x="6090218" y="0"/>
        <a:ext cx="1441103" cy="721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9CD2C9-7845-48C3-92C9-F2A724CDBB62}">
      <dsp:nvSpPr>
        <dsp:cNvPr id="0" name=""/>
        <dsp:cNvSpPr/>
      </dsp:nvSpPr>
      <dsp:spPr>
        <a:xfrm>
          <a:off x="923" y="0"/>
          <a:ext cx="1513299" cy="72196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+mj-lt"/>
          </a:endParaRPr>
        </a:p>
      </dsp:txBody>
      <dsp:txXfrm>
        <a:off x="923" y="0"/>
        <a:ext cx="1495250" cy="72196"/>
      </dsp:txXfrm>
    </dsp:sp>
    <dsp:sp modelId="{213E692E-6328-4225-852B-F7936544DF0E}">
      <dsp:nvSpPr>
        <dsp:cNvPr id="0" name=""/>
        <dsp:cNvSpPr/>
      </dsp:nvSpPr>
      <dsp:spPr>
        <a:xfrm>
          <a:off x="1211563" y="0"/>
          <a:ext cx="1513299" cy="72196"/>
        </a:xfrm>
        <a:prstGeom prst="chevron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+mj-lt"/>
          </a:endParaRPr>
        </a:p>
      </dsp:txBody>
      <dsp:txXfrm>
        <a:off x="1247661" y="0"/>
        <a:ext cx="1441103" cy="72196"/>
      </dsp:txXfrm>
    </dsp:sp>
    <dsp:sp modelId="{4B1ADFC2-78FC-4223-BAAB-21C75033CAA4}">
      <dsp:nvSpPr>
        <dsp:cNvPr id="0" name=""/>
        <dsp:cNvSpPr/>
      </dsp:nvSpPr>
      <dsp:spPr>
        <a:xfrm>
          <a:off x="2405265" y="0"/>
          <a:ext cx="1513299" cy="72196"/>
        </a:xfrm>
        <a:prstGeom prst="chevron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+mj-lt"/>
          </a:endParaRPr>
        </a:p>
      </dsp:txBody>
      <dsp:txXfrm>
        <a:off x="2441363" y="0"/>
        <a:ext cx="1441103" cy="72196"/>
      </dsp:txXfrm>
    </dsp:sp>
    <dsp:sp modelId="{EB9C70BA-206A-4180-BA3D-1522BD094EE9}">
      <dsp:nvSpPr>
        <dsp:cNvPr id="0" name=""/>
        <dsp:cNvSpPr/>
      </dsp:nvSpPr>
      <dsp:spPr>
        <a:xfrm>
          <a:off x="3632841" y="0"/>
          <a:ext cx="1513299" cy="72196"/>
        </a:xfrm>
        <a:prstGeom prst="chevron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+mj-lt"/>
          </a:endParaRPr>
        </a:p>
      </dsp:txBody>
      <dsp:txXfrm>
        <a:off x="3668939" y="0"/>
        <a:ext cx="1441103" cy="72196"/>
      </dsp:txXfrm>
    </dsp:sp>
    <dsp:sp modelId="{EB251245-DCE4-4E36-A2D9-CDA373D8400B}">
      <dsp:nvSpPr>
        <dsp:cNvPr id="0" name=""/>
        <dsp:cNvSpPr/>
      </dsp:nvSpPr>
      <dsp:spPr>
        <a:xfrm>
          <a:off x="4843480" y="0"/>
          <a:ext cx="1513299" cy="72196"/>
        </a:xfrm>
        <a:prstGeom prst="chevron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+mj-lt"/>
          </a:endParaRPr>
        </a:p>
      </dsp:txBody>
      <dsp:txXfrm>
        <a:off x="4879578" y="0"/>
        <a:ext cx="1441103" cy="72196"/>
      </dsp:txXfrm>
    </dsp:sp>
    <dsp:sp modelId="{9263216A-814D-47D7-B5F6-61F574EEB718}">
      <dsp:nvSpPr>
        <dsp:cNvPr id="0" name=""/>
        <dsp:cNvSpPr/>
      </dsp:nvSpPr>
      <dsp:spPr>
        <a:xfrm>
          <a:off x="6054120" y="0"/>
          <a:ext cx="1513299" cy="72196"/>
        </a:xfrm>
        <a:prstGeom prst="chevron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3" tIns="13335" rIns="6668" bIns="1333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>
            <a:latin typeface="+mj-lt"/>
          </a:endParaRPr>
        </a:p>
      </dsp:txBody>
      <dsp:txXfrm>
        <a:off x="6090218" y="0"/>
        <a:ext cx="1441103" cy="721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E0D2B5-616E-4F96-BA3E-E309E02AA81A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A2B938-C08C-42E1-9E79-AFCF7E1906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835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A2B938-C08C-42E1-9E79-AFCF7E19064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9232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A2B938-C08C-42E1-9E79-AFCF7E19064A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3094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A2B938-C08C-42E1-9E79-AFCF7E19064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994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34A45-38C3-4EEE-8FB3-0CCB039A1EB0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B9FA-9A8B-462E-A21C-90FF5580B2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221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34A45-38C3-4EEE-8FB3-0CCB039A1EB0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B9FA-9A8B-462E-A21C-90FF5580B2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882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34A45-38C3-4EEE-8FB3-0CCB039A1EB0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B9FA-9A8B-462E-A21C-90FF5580B2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9552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42950"/>
            <a:fld id="{78C32A70-449F-47F4-B950-F4BCF815CD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4295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42950"/>
            <a:fld id="{7CCF3B34-687A-467B-8D4B-C16902F791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5900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42950"/>
            <a:fld id="{78C32A70-449F-47F4-B950-F4BCF815CD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4295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42950"/>
            <a:fld id="{7CCF3B34-687A-467B-8D4B-C16902F791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8006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42950"/>
            <a:fld id="{78C32A70-449F-47F4-B950-F4BCF815CD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4295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42950"/>
            <a:fld id="{7CCF3B34-687A-467B-8D4B-C16902F791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0088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42950"/>
            <a:fld id="{78C32A70-449F-47F4-B950-F4BCF815CD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4295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42950"/>
            <a:fld id="{7CCF3B34-687A-467B-8D4B-C16902F791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7461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42950"/>
            <a:fld id="{78C32A70-449F-47F4-B950-F4BCF815CD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4295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42950"/>
            <a:fld id="{7CCF3B34-687A-467B-8D4B-C16902F791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3197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42950"/>
            <a:fld id="{78C32A70-449F-47F4-B950-F4BCF815CD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4295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42950"/>
            <a:fld id="{7CCF3B34-687A-467B-8D4B-C16902F791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0234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42950"/>
            <a:fld id="{78C32A70-449F-47F4-B950-F4BCF815CD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4295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42950"/>
            <a:fld id="{7CCF3B34-687A-467B-8D4B-C16902F791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754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42950"/>
            <a:fld id="{78C32A70-449F-47F4-B950-F4BCF815CD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4295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42950"/>
            <a:fld id="{7CCF3B34-687A-467B-8D4B-C16902F791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189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34A45-38C3-4EEE-8FB3-0CCB039A1EB0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B9FA-9A8B-462E-A21C-90FF5580B2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1281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42950"/>
            <a:fld id="{78C32A70-449F-47F4-B950-F4BCF815CD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4295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42950"/>
            <a:fld id="{7CCF3B34-687A-467B-8D4B-C16902F791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4185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42950"/>
            <a:fld id="{78C32A70-449F-47F4-B950-F4BCF815CD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4295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42950"/>
            <a:fld id="{7CCF3B34-687A-467B-8D4B-C16902F791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7194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42950"/>
            <a:fld id="{78C32A70-449F-47F4-B950-F4BCF815CD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4295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42950"/>
            <a:fld id="{7CCF3B34-687A-467B-8D4B-C16902F791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7926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42950"/>
            <a:fld id="{78C32A70-449F-47F4-B950-F4BCF815CD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4295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42950"/>
            <a:fld id="{7CCF3B34-687A-467B-8D4B-C16902F791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9354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42950"/>
            <a:fld id="{78C32A70-449F-47F4-B950-F4BCF815CD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4295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42950"/>
            <a:fld id="{7CCF3B34-687A-467B-8D4B-C16902F791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8931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42950"/>
            <a:fld id="{78C32A70-449F-47F4-B950-F4BCF815CD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4295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42950"/>
            <a:fld id="{7CCF3B34-687A-467B-8D4B-C16902F791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5420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42950"/>
            <a:fld id="{78C32A70-449F-47F4-B950-F4BCF815CD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4295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42950"/>
            <a:fld id="{7CCF3B34-687A-467B-8D4B-C16902F791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3400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42950"/>
            <a:fld id="{78C32A70-449F-47F4-B950-F4BCF815CD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4295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42950"/>
            <a:fld id="{7CCF3B34-687A-467B-8D4B-C16902F791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3485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42950"/>
            <a:fld id="{78C32A70-449F-47F4-B950-F4BCF815CD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4295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42950"/>
            <a:fld id="{7CCF3B34-687A-467B-8D4B-C16902F791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4074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42950"/>
            <a:fld id="{78C32A70-449F-47F4-B950-F4BCF815CD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4295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42950"/>
            <a:fld id="{7CCF3B34-687A-467B-8D4B-C16902F791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831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34A45-38C3-4EEE-8FB3-0CCB039A1EB0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B9FA-9A8B-462E-A21C-90FF5580B2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2159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42950"/>
            <a:fld id="{78C32A70-449F-47F4-B950-F4BCF815CD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4295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42950"/>
            <a:fld id="{7CCF3B34-687A-467B-8D4B-C16902F791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3462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42950"/>
            <a:fld id="{78C32A70-449F-47F4-B950-F4BCF815CD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4295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42950"/>
            <a:fld id="{7CCF3B34-687A-467B-8D4B-C16902F791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7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42950"/>
            <a:fld id="{78C32A70-449F-47F4-B950-F4BCF815CD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4295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42950"/>
            <a:fld id="{7CCF3B34-687A-467B-8D4B-C16902F791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3035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42950"/>
            <a:fld id="{78C32A70-449F-47F4-B950-F4BCF815CD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4295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42950"/>
            <a:fld id="{7CCF3B34-687A-467B-8D4B-C16902F791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250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34A45-38C3-4EEE-8FB3-0CCB039A1EB0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B9FA-9A8B-462E-A21C-90FF5580B2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173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34A45-38C3-4EEE-8FB3-0CCB039A1EB0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B9FA-9A8B-462E-A21C-90FF5580B2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480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34A45-38C3-4EEE-8FB3-0CCB039A1EB0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B9FA-9A8B-462E-A21C-90FF5580B2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299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34A45-38C3-4EEE-8FB3-0CCB039A1EB0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B9FA-9A8B-462E-A21C-90FF5580B2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285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34A45-38C3-4EEE-8FB3-0CCB039A1EB0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B9FA-9A8B-462E-A21C-90FF5580B2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844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34A45-38C3-4EEE-8FB3-0CCB039A1EB0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B9FA-9A8B-462E-A21C-90FF5580B2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400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B34A45-38C3-4EEE-8FB3-0CCB039A1EB0}" type="datetimeFigureOut">
              <a:rPr lang="ru-RU" smtClean="0"/>
              <a:pPr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CB9FA-9A8B-462E-A21C-90FF5580B2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637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42950"/>
            <a:fld id="{78C32A70-449F-47F4-B950-F4BCF815CD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4295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42950"/>
            <a:fld id="{7CCF3B34-687A-467B-8D4B-C16902F791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802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42950"/>
            <a:fld id="{78C32A70-449F-47F4-B950-F4BCF815CD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26.11.2021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4295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42950"/>
            <a:fld id="{7CCF3B34-687A-467B-8D4B-C16902F791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4295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392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diagramData" Target="../diagrams/data2.xml"/><Relationship Id="rId18" Type="http://schemas.openxmlformats.org/officeDocument/2006/relationships/diagramData" Target="../diagrams/data3.xml"/><Relationship Id="rId26" Type="http://schemas.openxmlformats.org/officeDocument/2006/relationships/diagramColors" Target="../diagrams/colors4.xml"/><Relationship Id="rId3" Type="http://schemas.openxmlformats.org/officeDocument/2006/relationships/image" Target="../media/image3.png"/><Relationship Id="rId21" Type="http://schemas.openxmlformats.org/officeDocument/2006/relationships/diagramColors" Target="../diagrams/colors3.xml"/><Relationship Id="rId7" Type="http://schemas.openxmlformats.org/officeDocument/2006/relationships/diagramColors" Target="../diagrams/colors1.xml"/><Relationship Id="rId12" Type="http://schemas.openxmlformats.org/officeDocument/2006/relationships/image" Target="../media/image7.png"/><Relationship Id="rId17" Type="http://schemas.microsoft.com/office/2007/relationships/diagramDrawing" Target="../diagrams/drawing2.xml"/><Relationship Id="rId25" Type="http://schemas.openxmlformats.org/officeDocument/2006/relationships/diagramQuickStyle" Target="../diagrams/quickStyle4.xml"/><Relationship Id="rId2" Type="http://schemas.openxmlformats.org/officeDocument/2006/relationships/notesSlide" Target="../notesSlides/notesSlide2.xml"/><Relationship Id="rId16" Type="http://schemas.openxmlformats.org/officeDocument/2006/relationships/diagramColors" Target="../diagrams/colors2.xml"/><Relationship Id="rId20" Type="http://schemas.openxmlformats.org/officeDocument/2006/relationships/diagramQuickStyle" Target="../diagrams/quickStyl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6.png"/><Relationship Id="rId24" Type="http://schemas.openxmlformats.org/officeDocument/2006/relationships/diagramLayout" Target="../diagrams/layout4.xml"/><Relationship Id="rId5" Type="http://schemas.openxmlformats.org/officeDocument/2006/relationships/diagramLayout" Target="../diagrams/layout1.xml"/><Relationship Id="rId15" Type="http://schemas.openxmlformats.org/officeDocument/2006/relationships/diagramQuickStyle" Target="../diagrams/quickStyle2.xml"/><Relationship Id="rId23" Type="http://schemas.openxmlformats.org/officeDocument/2006/relationships/diagramData" Target="../diagrams/data4.xml"/><Relationship Id="rId10" Type="http://schemas.openxmlformats.org/officeDocument/2006/relationships/image" Target="../media/image5.png"/><Relationship Id="rId19" Type="http://schemas.openxmlformats.org/officeDocument/2006/relationships/diagramLayout" Target="../diagrams/layout3.xml"/><Relationship Id="rId4" Type="http://schemas.openxmlformats.org/officeDocument/2006/relationships/diagramData" Target="../diagrams/data1.xml"/><Relationship Id="rId9" Type="http://schemas.openxmlformats.org/officeDocument/2006/relationships/image" Target="../media/image4.png"/><Relationship Id="rId14" Type="http://schemas.openxmlformats.org/officeDocument/2006/relationships/diagramLayout" Target="../diagrams/layout2.xml"/><Relationship Id="rId22" Type="http://schemas.microsoft.com/office/2007/relationships/diagramDrawing" Target="../diagrams/drawing3.xml"/><Relationship Id="rId27" Type="http://schemas.microsoft.com/office/2007/relationships/diagramDrawing" Target="../diagrams/drawing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684972" y="578115"/>
            <a:ext cx="8543925" cy="95615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42950">
              <a:lnSpc>
                <a:spcPct val="100000"/>
              </a:lnSpc>
              <a:spcBef>
                <a:spcPts val="0"/>
              </a:spcBef>
            </a:pP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Краевой проект "Педкластер27"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02490" y="1743065"/>
            <a:ext cx="507682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42950"/>
            <a:r>
              <a:rPr lang="ru-RU" sz="13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"Программа взаимодействия между Минобрнауки края, образовательными организациями высшего образования, осуществляющими подготовку педагогических кадров (УГСН 44.00.00 "Образование и педагогические науки") и другими образовательными организациями </a:t>
            </a:r>
            <a:br>
              <a:rPr lang="ru-RU" sz="1300" b="1" dirty="0">
                <a:solidFill>
                  <a:srgbClr val="C00000"/>
                </a:solidFill>
                <a:latin typeface="Bookman Old Style" panose="02050604050505020204" pitchFamily="18" charset="0"/>
              </a:rPr>
            </a:br>
            <a:r>
              <a:rPr lang="ru-RU" sz="13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на 2021 – 2024 годы"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72480" y="4273635"/>
            <a:ext cx="7682906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742950"/>
            <a:r>
              <a:rPr lang="ru-RU" sz="27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Цель </a:t>
            </a:r>
            <a:r>
              <a:rPr lang="ru-RU" sz="27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проекта:</a:t>
            </a:r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defTabSz="742950"/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Обеспечение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потребностей краевой системы образования в педагогических кадрах в соответствии с требованиями стандарта профессиональной деятельности педагога. </a:t>
            </a:r>
            <a:endParaRPr lang="ru-RU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defTabSz="742950"/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Реализация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механизмов непрерывного педагогического образования.</a:t>
            </a:r>
          </a:p>
          <a:p>
            <a:pPr algn="just" defTabSz="742950"/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0882" t="4706" r="14632" b="4444"/>
          <a:stretch/>
        </p:blipFill>
        <p:spPr>
          <a:xfrm>
            <a:off x="684972" y="1534268"/>
            <a:ext cx="3725676" cy="2556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46912" t="18431" r="27206" b="15033"/>
          <a:stretch/>
        </p:blipFill>
        <p:spPr>
          <a:xfrm>
            <a:off x="7955386" y="3235781"/>
            <a:ext cx="1763001" cy="2549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46847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2863457" y="1881901"/>
            <a:ext cx="84463" cy="168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41791" tIns="20896" rIns="41791" bIns="20896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823">
              <a:solidFill>
                <a:prstClr val="black"/>
              </a:solidFill>
            </a:endParaRPr>
          </a:p>
        </p:txBody>
      </p:sp>
      <p:sp>
        <p:nvSpPr>
          <p:cNvPr id="26" name="Заголовок 1">
            <a:extLst>
              <a:ext uri="{FF2B5EF4-FFF2-40B4-BE49-F238E27FC236}">
                <a16:creationId xmlns="" xmlns:a16="http://schemas.microsoft.com/office/drawing/2014/main" id="{580E7006-5EB8-438C-B303-AFB799C6C66F}"/>
              </a:ext>
            </a:extLst>
          </p:cNvPr>
          <p:cNvSpPr txBox="1">
            <a:spLocks/>
          </p:cNvSpPr>
          <p:nvPr/>
        </p:nvSpPr>
        <p:spPr>
          <a:xfrm>
            <a:off x="2318467" y="1118717"/>
            <a:ext cx="5831223" cy="533912"/>
          </a:xfrm>
          <a:prstGeom prst="rect">
            <a:avLst/>
          </a:prstGeom>
        </p:spPr>
        <p:txBody>
          <a:bodyPr vert="horz" lIns="55721" tIns="27861" rIns="55721" bIns="27861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95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595739" y="178276"/>
            <a:ext cx="7276678" cy="806825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ДОПРОФЕССИОНАЛЬНАЯ ПОДГОТОВКА ШКОЛЬНИКОВ  В МУНИЦИПАЛЬНЫХ ОБРАЗОВАНИЯХ КРАЯ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7882891"/>
              </p:ext>
            </p:extLst>
          </p:nvPr>
        </p:nvGraphicFramePr>
        <p:xfrm>
          <a:off x="200472" y="984362"/>
          <a:ext cx="9505056" cy="5468975"/>
        </p:xfrm>
        <a:graphic>
          <a:graphicData uri="http://schemas.openxmlformats.org/drawingml/2006/table">
            <a:tbl>
              <a:tblPr firstRow="1" bandRow="1"/>
              <a:tblGrid>
                <a:gridCol w="14394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9201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5988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1888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9201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1944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1944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479253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83251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02276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668118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592586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1138439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</a:tblGrid>
              <a:tr h="2602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Охват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238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муниципальных образований/организаций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14/39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19/47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19/50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19/83</a:t>
                      </a:r>
                      <a:endParaRPr lang="ru-RU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557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кл./гр.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чел.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%поступивших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2019</a:t>
                      </a:r>
                      <a:b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(11 кл.)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A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кл./гр.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чел.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%поступивших 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2020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(11 кл.)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A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</a:t>
                      </a:r>
                      <a:r>
                        <a:rPr lang="ru-RU" sz="11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./гр.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чел.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%поступивших 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2021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(11 </a:t>
                      </a:r>
                      <a:r>
                        <a:rPr lang="ru-RU" sz="11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.)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A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</a:t>
                      </a:r>
                      <a:r>
                        <a:rPr lang="ru-RU" sz="1200" kern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./гр.</a:t>
                      </a:r>
                      <a:endParaRPr lang="ru-RU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чел.</a:t>
                      </a:r>
                      <a:endParaRPr lang="ru-RU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%поступивших </a:t>
                      </a:r>
                      <a:endParaRPr lang="ru-RU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1200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(11 </a:t>
                      </a:r>
                      <a:r>
                        <a:rPr lang="ru-RU" sz="1200" kern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.)</a:t>
                      </a:r>
                      <a:endParaRPr lang="ru-RU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A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359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профильные классы/группы 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(10-11 классы)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42,3%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A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249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31,0</a:t>
                      </a: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A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553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43,8%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A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11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614</a:t>
                      </a:r>
                      <a:endParaRPr lang="ru-RU" sz="11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A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238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обучение по индивидуальным учебным планам 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(10-11 классы)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школ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школ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j-lt"/>
                        </a:rPr>
                        <a:t>18 </a:t>
                      </a:r>
                    </a:p>
                    <a:p>
                      <a:pPr algn="ctr"/>
                      <a:r>
                        <a:rPr lang="ru-RU" sz="1200" dirty="0" smtClean="0">
                          <a:latin typeface="+mj-lt"/>
                        </a:rPr>
                        <a:t>школ</a:t>
                      </a:r>
                      <a:endParaRPr lang="ru-RU" sz="1200" dirty="0">
                        <a:latin typeface="+mj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11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+mj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A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8060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разновозрастные педагогические классы/группы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</a:t>
                      </a:r>
                      <a:endParaRPr lang="ru-RU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562</a:t>
                      </a:r>
                      <a:endParaRPr lang="ru-RU" sz="11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8060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разновозрастные педагогические сетевые классы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1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102</a:t>
                      </a:r>
                      <a:endParaRPr lang="ru-RU" sz="11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570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820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183" marR="69183" marT="34591" marB="3459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1072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136</a:t>
                      </a:r>
                      <a:endParaRPr lang="ru-RU" sz="11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1419</a:t>
                      </a:r>
                      <a:endParaRPr lang="ru-RU" sz="11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621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6003E8EF-1791-42F9-A7A4-2F302E1738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780" y="599684"/>
            <a:ext cx="9382740" cy="490168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/>
          </p:nvPr>
        </p:nvGraphicFramePr>
        <p:xfrm>
          <a:off x="1839603" y="4326211"/>
          <a:ext cx="7774044" cy="48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67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9567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6151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2778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8359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0980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334487">
                <a:tc>
                  <a:txBody>
                    <a:bodyPr/>
                    <a:lstStyle/>
                    <a:p>
                      <a:pPr algn="r"/>
                      <a:r>
                        <a:rPr lang="ru-RU" sz="26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j-lt"/>
                        </a:rPr>
                        <a:t>81,2%</a:t>
                      </a:r>
                      <a:endParaRPr lang="ru-RU" sz="26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marL="99060" marR="990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600" dirty="0" smtClean="0">
                          <a:solidFill>
                            <a:srgbClr val="328896"/>
                          </a:solidFill>
                          <a:latin typeface="+mj-lt"/>
                        </a:rPr>
                        <a:t>82,3%</a:t>
                      </a:r>
                      <a:endParaRPr lang="ru-RU" sz="2600" dirty="0">
                        <a:solidFill>
                          <a:srgbClr val="328896"/>
                        </a:solidFill>
                        <a:latin typeface="+mj-lt"/>
                      </a:endParaRPr>
                    </a:p>
                  </a:txBody>
                  <a:tcPr marL="99060" marR="990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600" dirty="0" smtClean="0">
                          <a:solidFill>
                            <a:srgbClr val="43BB8D"/>
                          </a:solidFill>
                          <a:latin typeface="+mj-lt"/>
                        </a:rPr>
                        <a:t>82,3%</a:t>
                      </a:r>
                      <a:endParaRPr lang="ru-RU" sz="2600" dirty="0">
                        <a:solidFill>
                          <a:srgbClr val="43BB8D"/>
                        </a:solidFill>
                        <a:latin typeface="+mj-lt"/>
                      </a:endParaRPr>
                    </a:p>
                  </a:txBody>
                  <a:tcPr marL="99060" marR="990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600" dirty="0" smtClean="0">
                          <a:solidFill>
                            <a:srgbClr val="45B451"/>
                          </a:solidFill>
                          <a:latin typeface="+mj-lt"/>
                        </a:rPr>
                        <a:t>83,3%</a:t>
                      </a:r>
                      <a:endParaRPr lang="ru-RU" sz="2600" dirty="0">
                        <a:solidFill>
                          <a:srgbClr val="45B451"/>
                        </a:solidFill>
                        <a:latin typeface="+mj-lt"/>
                      </a:endParaRPr>
                    </a:p>
                  </a:txBody>
                  <a:tcPr marL="99060" marR="990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600" dirty="0" smtClean="0">
                          <a:solidFill>
                            <a:srgbClr val="70AD47"/>
                          </a:solidFill>
                          <a:latin typeface="+mj-lt"/>
                        </a:rPr>
                        <a:t>83,7%</a:t>
                      </a:r>
                      <a:endParaRPr lang="ru-RU" sz="2600" dirty="0">
                        <a:solidFill>
                          <a:srgbClr val="70AD47"/>
                        </a:solidFill>
                        <a:latin typeface="+mj-lt"/>
                      </a:endParaRPr>
                    </a:p>
                  </a:txBody>
                  <a:tcPr marL="99060" marR="990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6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83,9%</a:t>
                      </a:r>
                      <a:endParaRPr lang="ru-RU" sz="26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marL="99060" marR="990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225476" y="3760954"/>
            <a:ext cx="42096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C00000"/>
                </a:solidFill>
                <a:ea typeface="Segoe UI Symbol" panose="020B0502040204020203" pitchFamily="34" charset="0"/>
              </a:rPr>
              <a:t> </a:t>
            </a:r>
            <a:r>
              <a:rPr lang="ru-RU" sz="2400" dirty="0" smtClean="0">
                <a:solidFill>
                  <a:prstClr val="black"/>
                </a:solidFill>
              </a:rPr>
              <a:t>ЗАКРЕПЛЯЕМОСТЬ</a:t>
            </a: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107577"/>
            <a:ext cx="8965519" cy="806825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МОЛОДЫЕ СПЕЦИАЛИСТЫ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5475" y="2645518"/>
            <a:ext cx="32282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ea typeface="Segoe UI Symbol" panose="020B0502040204020203" pitchFamily="34" charset="0"/>
              </a:rPr>
              <a:t></a:t>
            </a:r>
            <a:r>
              <a:rPr lang="ru-RU" sz="2000" dirty="0" smtClean="0">
                <a:solidFill>
                  <a:srgbClr val="0070C0"/>
                </a:solidFill>
                <a:ea typeface="Segoe UI Symbol" panose="020B0502040204020203" pitchFamily="34" charset="0"/>
              </a:rPr>
              <a:t> </a:t>
            </a:r>
            <a:r>
              <a:rPr lang="ru-RU" sz="2400" dirty="0" smtClean="0">
                <a:solidFill>
                  <a:prstClr val="black"/>
                </a:solidFill>
              </a:rPr>
              <a:t>ПРИБЫТИЕ  </a:t>
            </a:r>
            <a:r>
              <a:rPr lang="ru-RU" sz="2400" dirty="0" smtClean="0">
                <a:solidFill>
                  <a:prstClr val="black"/>
                </a:solidFill>
                <a:ea typeface="Segoe UI Symbol" panose="020B0502040204020203" pitchFamily="34" charset="0"/>
              </a:rPr>
              <a:t>👫</a:t>
            </a: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25475" y="5005074"/>
            <a:ext cx="3705477" cy="464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70000"/>
              </a:lnSpc>
            </a:pPr>
            <a:r>
              <a:rPr lang="ru-RU" sz="2000" dirty="0">
                <a:solidFill>
                  <a:srgbClr val="C00000"/>
                </a:solidFill>
                <a:ea typeface="Segoe UI Symbol" panose="020B0502040204020203" pitchFamily="34" charset="0"/>
              </a:rPr>
              <a:t> </a:t>
            </a:r>
            <a:r>
              <a:rPr lang="ru-RU" sz="2400" dirty="0" smtClean="0">
                <a:solidFill>
                  <a:prstClr val="black"/>
                </a:solidFill>
              </a:rPr>
              <a:t>ВОЗРАСТ до 35 лет</a:t>
            </a:r>
            <a:endParaRPr lang="ru-RU" sz="2400" dirty="0">
              <a:solidFill>
                <a:prstClr val="black"/>
              </a:solidFill>
            </a:endParaRPr>
          </a:p>
        </p:txBody>
      </p:sp>
      <p:graphicFrame>
        <p:nvGraphicFramePr>
          <p:cNvPr id="34" name="Схема 33"/>
          <p:cNvGraphicFramePr/>
          <p:nvPr>
            <p:extLst/>
          </p:nvPr>
        </p:nvGraphicFramePr>
        <p:xfrm>
          <a:off x="2056513" y="2139896"/>
          <a:ext cx="7590045" cy="241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2045299" y="5503214"/>
          <a:ext cx="7726176" cy="48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769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876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8769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8769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8769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8769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458180">
                <a:tc>
                  <a:txBody>
                    <a:bodyPr/>
                    <a:lstStyle/>
                    <a:p>
                      <a:pPr algn="r"/>
                      <a:r>
                        <a:rPr lang="ru-RU" sz="26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j-lt"/>
                        </a:rPr>
                        <a:t>23,5%</a:t>
                      </a:r>
                      <a:endParaRPr lang="ru-RU" sz="26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marL="99060" marR="990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600" dirty="0" smtClean="0">
                          <a:solidFill>
                            <a:srgbClr val="328896"/>
                          </a:solidFill>
                          <a:latin typeface="+mj-lt"/>
                        </a:rPr>
                        <a:t>23,5%</a:t>
                      </a:r>
                      <a:endParaRPr lang="ru-RU" sz="2600" dirty="0">
                        <a:solidFill>
                          <a:srgbClr val="328896"/>
                        </a:solidFill>
                        <a:latin typeface="+mj-lt"/>
                      </a:endParaRPr>
                    </a:p>
                  </a:txBody>
                  <a:tcPr marL="99060" marR="990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600" dirty="0" smtClean="0">
                          <a:solidFill>
                            <a:srgbClr val="43BB8D"/>
                          </a:solidFill>
                          <a:latin typeface="+mj-lt"/>
                        </a:rPr>
                        <a:t>24,1%</a:t>
                      </a:r>
                      <a:endParaRPr lang="ru-RU" sz="2600" dirty="0">
                        <a:solidFill>
                          <a:srgbClr val="43BB8D"/>
                        </a:solidFill>
                        <a:latin typeface="+mj-lt"/>
                      </a:endParaRPr>
                    </a:p>
                  </a:txBody>
                  <a:tcPr marL="99060" marR="990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600" dirty="0" smtClean="0">
                          <a:solidFill>
                            <a:srgbClr val="45B451"/>
                          </a:solidFill>
                          <a:latin typeface="+mj-lt"/>
                        </a:rPr>
                        <a:t>24,1%</a:t>
                      </a:r>
                      <a:endParaRPr lang="ru-RU" sz="2600" dirty="0">
                        <a:solidFill>
                          <a:srgbClr val="45B451"/>
                        </a:solidFill>
                        <a:latin typeface="+mj-lt"/>
                      </a:endParaRPr>
                    </a:p>
                  </a:txBody>
                  <a:tcPr marL="99060" marR="990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600" dirty="0" smtClean="0">
                          <a:solidFill>
                            <a:srgbClr val="70AD47"/>
                          </a:solidFill>
                          <a:latin typeface="+mj-lt"/>
                        </a:rPr>
                        <a:t>24,1%</a:t>
                      </a:r>
                      <a:endParaRPr lang="ru-RU" sz="2600" dirty="0">
                        <a:solidFill>
                          <a:srgbClr val="70AD47"/>
                        </a:solidFill>
                        <a:latin typeface="+mj-lt"/>
                      </a:endParaRPr>
                    </a:p>
                  </a:txBody>
                  <a:tcPr marL="99060" marR="990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6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j-lt"/>
                        </a:rPr>
                        <a:t>24,4%</a:t>
                      </a:r>
                      <a:endParaRPr lang="ru-RU" sz="26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marL="99060" marR="990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7" name="Picture 6" descr="http://signingsavvy.com/images/words/people/2/teacher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9" t="13013" r="24549" b="3340"/>
          <a:stretch/>
        </p:blipFill>
        <p:spPr bwMode="auto">
          <a:xfrm flipH="1">
            <a:off x="4435108" y="1053698"/>
            <a:ext cx="67158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1" descr="http://signingsavvy.com/images/words/people/2/historian.pn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21" t="15049" r="26321" b="7430"/>
          <a:stretch/>
        </p:blipFill>
        <p:spPr bwMode="auto">
          <a:xfrm>
            <a:off x="6368979" y="1053698"/>
            <a:ext cx="670509" cy="10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3" descr="http://signingsavvy.com/images/words/people/2/student.pn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0" t="6993" r="21031" b="2758"/>
          <a:stretch/>
        </p:blipFill>
        <p:spPr bwMode="auto">
          <a:xfrm>
            <a:off x="8488351" y="995083"/>
            <a:ext cx="819321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5" descr="http://signingsavvy.com/images/words/people/2/engineer.pn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63" t="8364" r="21337"/>
          <a:stretch/>
        </p:blipFill>
        <p:spPr bwMode="auto">
          <a:xfrm flipH="1">
            <a:off x="2718108" y="1089852"/>
            <a:ext cx="73562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2078212" y="3105499"/>
          <a:ext cx="7556848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36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2874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2870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6235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53343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84884"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j-lt"/>
                        </a:rPr>
                        <a:t>358</a:t>
                      </a:r>
                      <a:endParaRPr lang="ru-RU" sz="2800" b="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marL="99060" marR="990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rgbClr val="328896"/>
                          </a:solidFill>
                          <a:latin typeface="+mj-lt"/>
                        </a:rPr>
                        <a:t>345</a:t>
                      </a:r>
                      <a:endParaRPr lang="ru-RU" sz="2800" b="0" dirty="0">
                        <a:solidFill>
                          <a:srgbClr val="328896"/>
                        </a:solidFill>
                        <a:latin typeface="+mj-lt"/>
                      </a:endParaRPr>
                    </a:p>
                  </a:txBody>
                  <a:tcPr marL="99060" marR="990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rgbClr val="43BB8D"/>
                          </a:solidFill>
                          <a:latin typeface="+mj-lt"/>
                        </a:rPr>
                        <a:t>356</a:t>
                      </a:r>
                      <a:endParaRPr lang="ru-RU" sz="2800" b="0" dirty="0">
                        <a:solidFill>
                          <a:srgbClr val="43BB8D"/>
                        </a:solidFill>
                        <a:latin typeface="+mj-lt"/>
                      </a:endParaRPr>
                    </a:p>
                  </a:txBody>
                  <a:tcPr marL="99060" marR="990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rgbClr val="45B451"/>
                          </a:solidFill>
                          <a:latin typeface="+mj-lt"/>
                        </a:rPr>
                        <a:t>376</a:t>
                      </a:r>
                      <a:endParaRPr lang="ru-RU" sz="2800" b="0" dirty="0">
                        <a:solidFill>
                          <a:srgbClr val="45B451"/>
                        </a:solidFill>
                        <a:latin typeface="+mj-lt"/>
                      </a:endParaRPr>
                    </a:p>
                  </a:txBody>
                  <a:tcPr marL="99060" marR="990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rgbClr val="70AD47"/>
                          </a:solidFill>
                          <a:latin typeface="+mj-lt"/>
                        </a:rPr>
                        <a:t>363     </a:t>
                      </a:r>
                      <a:r>
                        <a:rPr lang="ru-RU" sz="2800" b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j-lt"/>
                        </a:rPr>
                        <a:t>382</a:t>
                      </a:r>
                      <a:endParaRPr lang="ru-RU" sz="2800" b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marL="99060" marR="990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8" name="Схема 27"/>
          <p:cNvGraphicFramePr/>
          <p:nvPr>
            <p:extLst/>
          </p:nvPr>
        </p:nvGraphicFramePr>
        <p:xfrm>
          <a:off x="2078213" y="3025672"/>
          <a:ext cx="7568343" cy="72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30" name="Схема 29"/>
          <p:cNvGraphicFramePr/>
          <p:nvPr>
            <p:extLst/>
          </p:nvPr>
        </p:nvGraphicFramePr>
        <p:xfrm>
          <a:off x="2045303" y="4199692"/>
          <a:ext cx="7568343" cy="72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graphicFrame>
        <p:nvGraphicFramePr>
          <p:cNvPr id="31" name="Схема 30"/>
          <p:cNvGraphicFramePr/>
          <p:nvPr>
            <p:extLst/>
          </p:nvPr>
        </p:nvGraphicFramePr>
        <p:xfrm>
          <a:off x="2066717" y="5411448"/>
          <a:ext cx="7568343" cy="72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</p:spTree>
    <p:extLst>
      <p:ext uri="{BB962C8B-B14F-4D97-AF65-F5344CB8AC3E}">
        <p14:creationId xmlns:p14="http://schemas.microsoft.com/office/powerpoint/2010/main" val="331267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2863457" y="1881901"/>
            <a:ext cx="84463" cy="168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41791" tIns="20896" rIns="41791" bIns="20896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823">
              <a:solidFill>
                <a:prstClr val="black"/>
              </a:solidFill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6003E8EF-1791-42F9-A7A4-2F302E1738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840" y="504438"/>
            <a:ext cx="7351878" cy="561608"/>
          </a:xfrm>
          <a:prstGeom prst="rect">
            <a:avLst/>
          </a:prstGeom>
        </p:spPr>
      </p:pic>
      <p:sp>
        <p:nvSpPr>
          <p:cNvPr id="26" name="Заголовок 1">
            <a:extLst>
              <a:ext uri="{FF2B5EF4-FFF2-40B4-BE49-F238E27FC236}">
                <a16:creationId xmlns="" xmlns:a16="http://schemas.microsoft.com/office/drawing/2014/main" id="{580E7006-5EB8-438C-B303-AFB799C6C66F}"/>
              </a:ext>
            </a:extLst>
          </p:cNvPr>
          <p:cNvSpPr txBox="1">
            <a:spLocks/>
          </p:cNvSpPr>
          <p:nvPr/>
        </p:nvSpPr>
        <p:spPr>
          <a:xfrm>
            <a:off x="2196394" y="789244"/>
            <a:ext cx="5831223" cy="533912"/>
          </a:xfrm>
          <a:prstGeom prst="rect">
            <a:avLst/>
          </a:prstGeom>
        </p:spPr>
        <p:txBody>
          <a:bodyPr vert="horz" lIns="55721" tIns="27861" rIns="55721" bIns="27861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95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0550108"/>
              </p:ext>
            </p:extLst>
          </p:nvPr>
        </p:nvGraphicFramePr>
        <p:xfrm>
          <a:off x="416496" y="1038350"/>
          <a:ext cx="9000999" cy="53679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0099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5367946"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Расширение сети образовательных организаций, осуществляющих</a:t>
                      </a:r>
                      <a:r>
                        <a:rPr lang="ru-RU" sz="180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допрофессиональную</a:t>
                      </a: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подготовку школьников. </a:t>
                      </a:r>
                    </a:p>
                    <a:p>
                      <a:pPr marL="342900" indent="-342900" algn="just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Реализация </a:t>
                      </a:r>
                      <a:r>
                        <a:rPr lang="ru-RU" sz="18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подпроекта</a:t>
                      </a: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"НАЧАЛКА27".</a:t>
                      </a:r>
                    </a:p>
                    <a:p>
                      <a:pPr algn="just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</a:t>
                      </a:r>
                      <a:r>
                        <a:rPr lang="ru-RU" sz="180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Организация взаимодействия с Региональной общественной организацией </a:t>
                      </a:r>
                      <a:r>
                        <a:rPr lang="ru-RU" sz="1800" b="0" kern="1200" noProof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лидеров образования "Учитель года" с целью оказания помощи в подготовке специалистов для системы образования.</a:t>
                      </a:r>
                    </a:p>
                    <a:p>
                      <a:pPr algn="just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kern="1200" noProof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 Организация индивидуального сопровождения обучающихся 10-11 классов, желающих поступить на педагогические специальности.</a:t>
                      </a:r>
                    </a:p>
                    <a:p>
                      <a:pPr algn="just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kern="1200" noProof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5. Организация сопровождения студентов в период обучения лучшими педагогами с места будущего трудоустройства (модель  "учитель-студент").</a:t>
                      </a:r>
                      <a:endParaRPr lang="ru-RU" sz="18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6. Организация инновационной деятельности по сопровождению молодых педагогов в контексте формирования психологии лидерства.</a:t>
                      </a:r>
                    </a:p>
                    <a:p>
                      <a:pPr algn="just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7. Разработка методических рекомендаций для органов местного самоуправления, руководителей краевых государственных образовательных организаций по формированию системы наставничества.</a:t>
                      </a:r>
                    </a:p>
                  </a:txBody>
                  <a:tcPr marL="50394" marR="503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D1297FA7-1665-44BA-8DCB-AE674993C2FE}"/>
              </a:ext>
            </a:extLst>
          </p:cNvPr>
          <p:cNvSpPr txBox="1">
            <a:spLocks/>
          </p:cNvSpPr>
          <p:nvPr/>
        </p:nvSpPr>
        <p:spPr>
          <a:xfrm>
            <a:off x="1493636" y="190026"/>
            <a:ext cx="7171150" cy="533912"/>
          </a:xfrm>
          <a:prstGeom prst="rect">
            <a:avLst/>
          </a:prstGeom>
        </p:spPr>
        <p:txBody>
          <a:bodyPr vert="horz" lIns="55721" tIns="27861" rIns="55721" bIns="27861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95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ru-RU" sz="2275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задачи на </a:t>
            </a:r>
            <a:r>
              <a:rPr lang="ru-RU" sz="2275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2021/2022 учебный год</a:t>
            </a:r>
            <a:endParaRPr lang="ru-RU" sz="2275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D1297FA7-1665-44BA-8DCB-AE674993C2FE}"/>
              </a:ext>
            </a:extLst>
          </p:cNvPr>
          <p:cNvSpPr txBox="1">
            <a:spLocks/>
          </p:cNvSpPr>
          <p:nvPr/>
        </p:nvSpPr>
        <p:spPr>
          <a:xfrm>
            <a:off x="1493636" y="1066046"/>
            <a:ext cx="7171150" cy="533912"/>
          </a:xfrm>
          <a:prstGeom prst="rect">
            <a:avLst/>
          </a:prstGeom>
        </p:spPr>
        <p:txBody>
          <a:bodyPr vert="horz" lIns="55721" tIns="27861" rIns="55721" bIns="27861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95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endParaRPr lang="ru-RU" sz="2275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10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812145" y="188641"/>
            <a:ext cx="8543925" cy="79208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742950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Система обеспечения профессионального развития педагогических работников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6501145"/>
              </p:ext>
            </p:extLst>
          </p:nvPr>
        </p:nvGraphicFramePr>
        <p:xfrm>
          <a:off x="200472" y="798015"/>
          <a:ext cx="9505056" cy="5982869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3975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1867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92074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344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50" dirty="0">
                          <a:effectLst/>
                          <a:latin typeface="Bookman Old Style" panose="02050604050505020204" pitchFamily="18" charset="0"/>
                        </a:rPr>
                        <a:t>№ п/п</a:t>
                      </a:r>
                      <a:endParaRPr lang="ru-RU" sz="145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73" marR="12773" marT="0" marB="0"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50" dirty="0">
                          <a:effectLst/>
                          <a:latin typeface="Bookman Old Style" panose="02050604050505020204" pitchFamily="18" charset="0"/>
                        </a:rPr>
                        <a:t>Позиция оценивания</a:t>
                      </a:r>
                      <a:endParaRPr lang="ru-RU" sz="145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73" marR="12773" marT="0" marB="0"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74295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50" b="1" kern="1200" dirty="0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Показатель</a:t>
                      </a:r>
                    </a:p>
                  </a:txBody>
                  <a:tcPr marL="12773" marR="12773" marT="0" marB="0"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44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50" dirty="0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ru-RU" sz="145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73" marR="12773" marT="0" marB="0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50" dirty="0">
                          <a:effectLst/>
                          <a:latin typeface="Bookman Old Style" panose="02050604050505020204" pitchFamily="18" charset="0"/>
                        </a:rPr>
                        <a:t>По выявлению профессиональных дефицитов педагогических работников</a:t>
                      </a:r>
                      <a:endParaRPr lang="ru-RU" sz="145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73" marR="12773" marT="0" marB="0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50" dirty="0">
                          <a:effectLst/>
                          <a:latin typeface="Bookman Old Style" panose="02050604050505020204" pitchFamily="18" charset="0"/>
                        </a:rPr>
                        <a:t>Доля педагогических работников общеобразовательных организаций, </a:t>
                      </a:r>
                      <a:r>
                        <a:rPr lang="ru-RU" sz="1450" dirty="0">
                          <a:solidFill>
                            <a:srgbClr val="C00000"/>
                          </a:solidFill>
                          <a:effectLst/>
                          <a:latin typeface="Bookman Old Style" panose="02050604050505020204" pitchFamily="18" charset="0"/>
                        </a:rPr>
                        <a:t>прошедших </a:t>
                      </a:r>
                      <a:r>
                        <a:rPr lang="ru-RU" sz="1450" dirty="0" smtClean="0">
                          <a:solidFill>
                            <a:srgbClr val="C00000"/>
                          </a:solidFill>
                          <a:effectLst/>
                          <a:latin typeface="Bookman Old Style" panose="02050604050505020204" pitchFamily="18" charset="0"/>
                        </a:rPr>
                        <a:t>ПК </a:t>
                      </a:r>
                      <a:r>
                        <a:rPr lang="ru-RU" sz="1450" dirty="0" smtClean="0">
                          <a:effectLst/>
                          <a:latin typeface="Bookman Old Style" panose="02050604050505020204" pitchFamily="18" charset="0"/>
                        </a:rPr>
                        <a:t>в </a:t>
                      </a:r>
                      <a:r>
                        <a:rPr lang="ru-RU" sz="1450" dirty="0">
                          <a:effectLst/>
                          <a:latin typeface="Bookman Old Style" panose="02050604050505020204" pitchFamily="18" charset="0"/>
                        </a:rPr>
                        <a:t>форматах непрерывного образования </a:t>
                      </a:r>
                      <a:r>
                        <a:rPr lang="ru-RU" sz="1450" dirty="0">
                          <a:solidFill>
                            <a:srgbClr val="C00000"/>
                          </a:solidFill>
                          <a:effectLst/>
                          <a:latin typeface="Bookman Old Style" panose="02050604050505020204" pitchFamily="18" charset="0"/>
                        </a:rPr>
                        <a:t>на основе диагностики профессиональных </a:t>
                      </a:r>
                      <a:r>
                        <a:rPr lang="ru-RU" sz="1450" dirty="0" smtClean="0">
                          <a:solidFill>
                            <a:srgbClr val="C00000"/>
                          </a:solidFill>
                          <a:effectLst/>
                          <a:latin typeface="Bookman Old Style" panose="02050604050505020204" pitchFamily="18" charset="0"/>
                        </a:rPr>
                        <a:t>дефицитов. По результатам выявленных дефицитов составлены индивидуальные образовательные маршруты.</a:t>
                      </a:r>
                      <a:endParaRPr lang="ru-RU" sz="1450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12773" marR="12773" marT="0" marB="0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140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50" dirty="0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  <a:endParaRPr lang="ru-RU" sz="145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73" marR="12773" marT="0" marB="0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50" dirty="0">
                          <a:effectLst/>
                          <a:latin typeface="Bookman Old Style" panose="02050604050505020204" pitchFamily="18" charset="0"/>
                        </a:rPr>
                        <a:t>По учету </a:t>
                      </a:r>
                      <a:r>
                        <a:rPr lang="ru-RU" sz="1450" dirty="0" smtClean="0">
                          <a:effectLst/>
                          <a:latin typeface="Bookman Old Style" panose="02050604050505020204" pitchFamily="18" charset="0"/>
                        </a:rPr>
                        <a:t>ИОМ </a:t>
                      </a:r>
                      <a:r>
                        <a:rPr lang="ru-RU" sz="1450" dirty="0">
                          <a:effectLst/>
                          <a:latin typeface="Bookman Old Style" panose="02050604050505020204" pitchFamily="18" charset="0"/>
                        </a:rPr>
                        <a:t>совершенствования профессионального мастерства педагогических работников, разработанных на основе диагностики профессиональных дефицитов</a:t>
                      </a:r>
                      <a:endParaRPr lang="ru-RU" sz="145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73" marR="12773" marT="0" marB="0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15720" marR="15720" marT="0" marB="0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516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50" dirty="0">
                          <a:effectLst/>
                          <a:latin typeface="Bookman Old Style" panose="02050604050505020204" pitchFamily="18" charset="0"/>
                        </a:rPr>
                        <a:t>3</a:t>
                      </a:r>
                      <a:endParaRPr lang="ru-RU" sz="145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73" marR="12773" marT="0" marB="0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50" dirty="0">
                          <a:effectLst/>
                          <a:latin typeface="Bookman Old Style" panose="02050604050505020204" pitchFamily="18" charset="0"/>
                        </a:rPr>
                        <a:t>По осуществлению </a:t>
                      </a:r>
                      <a:r>
                        <a:rPr lang="ru-RU" sz="1450" dirty="0" smtClean="0">
                          <a:effectLst/>
                          <a:latin typeface="Bookman Old Style" panose="02050604050505020204" pitchFamily="18" charset="0"/>
                        </a:rPr>
                        <a:t>ПП </a:t>
                      </a:r>
                      <a:r>
                        <a:rPr lang="ru-RU" sz="1450" dirty="0">
                          <a:effectLst/>
                          <a:latin typeface="Bookman Old Style" panose="02050604050505020204" pitchFamily="18" charset="0"/>
                        </a:rPr>
                        <a:t>по образовательным программам педагогической направленности</a:t>
                      </a:r>
                      <a:endParaRPr lang="ru-RU" sz="145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73" marR="12773" marT="0" marB="0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50" dirty="0">
                          <a:effectLst/>
                          <a:latin typeface="Bookman Old Style" panose="02050604050505020204" pitchFamily="18" charset="0"/>
                        </a:rPr>
                        <a:t>Осуществлена </a:t>
                      </a:r>
                      <a:r>
                        <a:rPr lang="ru-RU" sz="1450" dirty="0">
                          <a:solidFill>
                            <a:srgbClr val="C00000"/>
                          </a:solidFill>
                          <a:effectLst/>
                          <a:latin typeface="Bookman Old Style" panose="02050604050505020204" pitchFamily="18" charset="0"/>
                        </a:rPr>
                        <a:t>переподготовка </a:t>
                      </a:r>
                      <a:r>
                        <a:rPr lang="ru-RU" sz="1450" dirty="0" smtClean="0">
                          <a:effectLst/>
                          <a:latin typeface="Bookman Old Style" panose="02050604050505020204" pitchFamily="18" charset="0"/>
                        </a:rPr>
                        <a:t>педагогов </a:t>
                      </a:r>
                      <a:r>
                        <a:rPr lang="ru-RU" sz="1450" dirty="0" smtClean="0">
                          <a:solidFill>
                            <a:srgbClr val="C00000"/>
                          </a:solidFill>
                          <a:effectLst/>
                          <a:latin typeface="Bookman Old Style" panose="02050604050505020204" pitchFamily="18" charset="0"/>
                        </a:rPr>
                        <a:t>с </a:t>
                      </a:r>
                      <a:r>
                        <a:rPr lang="ru-RU" sz="1450" dirty="0">
                          <a:solidFill>
                            <a:srgbClr val="C00000"/>
                          </a:solidFill>
                          <a:effectLst/>
                          <a:latin typeface="Bookman Old Style" panose="02050604050505020204" pitchFamily="18" charset="0"/>
                        </a:rPr>
                        <a:t>учетом имеющейся потребности</a:t>
                      </a:r>
                      <a:endParaRPr lang="ru-RU" sz="1450" dirty="0">
                        <a:solidFill>
                          <a:srgbClr val="C0000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73" marR="12773" marT="0" marB="0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223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50" dirty="0">
                          <a:effectLst/>
                          <a:latin typeface="Bookman Old Style" panose="02050604050505020204" pitchFamily="18" charset="0"/>
                        </a:rPr>
                        <a:t>4</a:t>
                      </a:r>
                      <a:endParaRPr lang="ru-RU" sz="145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73" marR="12773" marT="0" marB="0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50" dirty="0">
                          <a:effectLst/>
                          <a:latin typeface="Bookman Old Style" panose="02050604050505020204" pitchFamily="18" charset="0"/>
                        </a:rPr>
                        <a:t>По развитию цифровой образовательной среды </a:t>
                      </a:r>
                      <a:r>
                        <a:rPr lang="ru-RU" sz="1450" dirty="0" smtClean="0">
                          <a:effectLst/>
                          <a:latin typeface="Bookman Old Style" panose="02050604050505020204" pitchFamily="18" charset="0"/>
                        </a:rPr>
                        <a:t>ДПО педагогических </a:t>
                      </a:r>
                      <a:r>
                        <a:rPr lang="ru-RU" sz="1450" dirty="0">
                          <a:effectLst/>
                          <a:latin typeface="Bookman Old Style" panose="02050604050505020204" pitchFamily="18" charset="0"/>
                        </a:rPr>
                        <a:t>работников</a:t>
                      </a:r>
                      <a:endParaRPr lang="ru-RU" sz="145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73" marR="12773" marT="0" marB="0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50" dirty="0" smtClean="0">
                          <a:effectLst/>
                          <a:latin typeface="Bookman Old Style" panose="02050604050505020204" pitchFamily="18" charset="0"/>
                        </a:rPr>
                        <a:t>Организовано проведение курсов </a:t>
                      </a:r>
                      <a:r>
                        <a:rPr lang="ru-RU" sz="1450" dirty="0" smtClean="0">
                          <a:solidFill>
                            <a:srgbClr val="C00000"/>
                          </a:solidFill>
                          <a:effectLst/>
                          <a:latin typeface="Bookman Old Style" panose="02050604050505020204" pitchFamily="18" charset="0"/>
                        </a:rPr>
                        <a:t>повышения </a:t>
                      </a:r>
                      <a:r>
                        <a:rPr lang="ru-RU" sz="1450" dirty="0">
                          <a:solidFill>
                            <a:srgbClr val="C00000"/>
                          </a:solidFill>
                          <a:effectLst/>
                          <a:latin typeface="Bookman Old Style" panose="02050604050505020204" pitchFamily="18" charset="0"/>
                        </a:rPr>
                        <a:t>квалификации в дистанционной </a:t>
                      </a:r>
                      <a:r>
                        <a:rPr lang="ru-RU" sz="1450" dirty="0" smtClean="0">
                          <a:solidFill>
                            <a:srgbClr val="C00000"/>
                          </a:solidFill>
                          <a:effectLst/>
                          <a:latin typeface="Bookman Old Style" panose="02050604050505020204" pitchFamily="18" charset="0"/>
                        </a:rPr>
                        <a:t>форме</a:t>
                      </a:r>
                      <a:endParaRPr lang="ru-RU" sz="145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73" marR="12773" marT="0" marB="0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516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50" dirty="0">
                          <a:effectLst/>
                          <a:latin typeface="Bookman Old Style" panose="02050604050505020204" pitchFamily="18" charset="0"/>
                        </a:rPr>
                        <a:t>5</a:t>
                      </a:r>
                      <a:endParaRPr lang="ru-RU" sz="145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73" marR="12773" marT="0" marB="0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50" b="0" dirty="0">
                          <a:effectLst/>
                          <a:latin typeface="Bookman Old Style" panose="02050604050505020204" pitchFamily="18" charset="0"/>
                        </a:rPr>
                        <a:t>По вовлечению педагогов в экспертную деятельность</a:t>
                      </a:r>
                      <a:endParaRPr lang="ru-RU" sz="1450" b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73" marR="12773" marT="0" marB="0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50" b="0" dirty="0" smtClean="0">
                          <a:effectLst/>
                          <a:latin typeface="Bookman Old Style" panose="02050604050505020204" pitchFamily="18" charset="0"/>
                        </a:rPr>
                        <a:t>Организовано</a:t>
                      </a:r>
                      <a:r>
                        <a:rPr lang="ru-RU" sz="1450" b="0" baseline="0" dirty="0" smtClean="0">
                          <a:effectLst/>
                          <a:latin typeface="Bookman Old Style" panose="02050604050505020204" pitchFamily="18" charset="0"/>
                        </a:rPr>
                        <a:t> н</a:t>
                      </a:r>
                      <a:r>
                        <a:rPr lang="ru-RU" sz="1450" b="0" dirty="0" smtClean="0">
                          <a:effectLst/>
                          <a:latin typeface="Bookman Old Style" panose="02050604050505020204" pitchFamily="18" charset="0"/>
                        </a:rPr>
                        <a:t>аучное</a:t>
                      </a:r>
                      <a:r>
                        <a:rPr lang="ru-RU" sz="1450" b="0" baseline="0" dirty="0" smtClean="0"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ru-RU" sz="1450" b="0" dirty="0" smtClean="0">
                          <a:effectLst/>
                          <a:latin typeface="Bookman Old Style" panose="02050604050505020204" pitchFamily="18" charset="0"/>
                        </a:rPr>
                        <a:t> сопровождение</a:t>
                      </a:r>
                      <a:r>
                        <a:rPr lang="ru-RU" sz="1450" b="0" baseline="0" dirty="0" smtClean="0">
                          <a:effectLst/>
                          <a:latin typeface="Bookman Old Style" panose="02050604050505020204" pitchFamily="18" charset="0"/>
                        </a:rPr>
                        <a:t> педагогов со стороны ВУЗов</a:t>
                      </a:r>
                      <a:endParaRPr lang="ru-RU" sz="1450" b="0" dirty="0" smtClean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50" b="0" dirty="0" smtClean="0">
                          <a:effectLst/>
                          <a:latin typeface="Bookman Old Style" panose="02050604050505020204" pitchFamily="18" charset="0"/>
                        </a:rPr>
                        <a:t>Организованы </a:t>
                      </a:r>
                      <a:r>
                        <a:rPr lang="ru-RU" sz="1450" b="0" dirty="0" smtClean="0">
                          <a:solidFill>
                            <a:srgbClr val="C00000"/>
                          </a:solidFill>
                          <a:effectLst/>
                          <a:latin typeface="Bookman Old Style" panose="02050604050505020204" pitchFamily="18" charset="0"/>
                        </a:rPr>
                        <a:t>курсы ПК по </a:t>
                      </a:r>
                      <a:r>
                        <a:rPr lang="ru-RU" sz="1450" b="0" dirty="0">
                          <a:solidFill>
                            <a:srgbClr val="C00000"/>
                          </a:solidFill>
                          <a:effectLst/>
                          <a:latin typeface="Bookman Old Style" panose="02050604050505020204" pitchFamily="18" charset="0"/>
                        </a:rPr>
                        <a:t>экспертной деятельности</a:t>
                      </a:r>
                      <a:endParaRPr lang="ru-RU" sz="1450" b="0" dirty="0">
                        <a:solidFill>
                          <a:srgbClr val="C00000"/>
                        </a:solidFill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73" marR="12773" marT="0" marB="0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344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50" dirty="0">
                          <a:effectLst/>
                          <a:latin typeface="Bookman Old Style" panose="02050604050505020204" pitchFamily="18" charset="0"/>
                        </a:rPr>
                        <a:t>6</a:t>
                      </a:r>
                      <a:endParaRPr lang="ru-RU" sz="145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73" marR="12773" marT="0" marB="0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50" b="0" dirty="0">
                          <a:effectLst/>
                          <a:latin typeface="Bookman Old Style" panose="02050604050505020204" pitchFamily="18" charset="0"/>
                        </a:rPr>
                        <a:t>По формированию методического актива</a:t>
                      </a:r>
                      <a:endParaRPr lang="ru-RU" sz="1450" b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73" marR="12773" marT="0" marB="0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50" b="0" dirty="0" smtClean="0">
                          <a:effectLst/>
                          <a:latin typeface="Bookman Old Style" panose="02050604050505020204" pitchFamily="18" charset="0"/>
                        </a:rPr>
                        <a:t>Определены</a:t>
                      </a:r>
                      <a:r>
                        <a:rPr lang="ru-RU" sz="1450" b="0" baseline="0" dirty="0" smtClean="0"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ru-RU" sz="1450" b="0" baseline="0" dirty="0" err="1" smtClean="0">
                          <a:effectLst/>
                          <a:latin typeface="Bookman Old Style" panose="02050604050505020204" pitchFamily="18" charset="0"/>
                        </a:rPr>
                        <a:t>тьюторы</a:t>
                      </a:r>
                      <a:r>
                        <a:rPr lang="ru-RU" sz="1450" b="0" baseline="0" dirty="0" smtClean="0">
                          <a:effectLst/>
                          <a:latin typeface="Bookman Old Style" panose="02050604050505020204" pitchFamily="18" charset="0"/>
                        </a:rPr>
                        <a:t> (по результатам ПК)</a:t>
                      </a:r>
                      <a:endParaRPr lang="ru-RU" sz="1450" b="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50" b="0" dirty="0" smtClean="0">
                          <a:effectLst/>
                          <a:latin typeface="Bookman Old Style" panose="02050604050505020204" pitchFamily="18" charset="0"/>
                        </a:rPr>
                        <a:t>Создана </a:t>
                      </a:r>
                      <a:r>
                        <a:rPr lang="ru-RU" sz="1450" b="0" dirty="0" smtClean="0">
                          <a:solidFill>
                            <a:srgbClr val="C00000"/>
                          </a:solidFill>
                          <a:effectLst/>
                          <a:latin typeface="Bookman Old Style" panose="02050604050505020204" pitchFamily="18" charset="0"/>
                        </a:rPr>
                        <a:t>система </a:t>
                      </a:r>
                      <a:r>
                        <a:rPr lang="ru-RU" sz="1450" b="0" dirty="0" err="1" smtClean="0">
                          <a:solidFill>
                            <a:srgbClr val="C00000"/>
                          </a:solidFill>
                          <a:effectLst/>
                          <a:latin typeface="Bookman Old Style" panose="02050604050505020204" pitchFamily="18" charset="0"/>
                        </a:rPr>
                        <a:t>менторства</a:t>
                      </a:r>
                      <a:endParaRPr lang="ru-RU" sz="1450" b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73" marR="12773" marT="0" marB="0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516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50" dirty="0">
                          <a:effectLst/>
                          <a:latin typeface="Bookman Old Style" panose="02050604050505020204" pitchFamily="18" charset="0"/>
                        </a:rPr>
                        <a:t>7</a:t>
                      </a:r>
                      <a:endParaRPr lang="ru-RU" sz="145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73" marR="12773" marT="0" marB="0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50" dirty="0">
                          <a:effectLst/>
                          <a:latin typeface="Bookman Old Style" panose="02050604050505020204" pitchFamily="18" charset="0"/>
                        </a:rPr>
                        <a:t>По поддержке молодых педагогов/реализации программ наставничества педагогических работников</a:t>
                      </a:r>
                      <a:endParaRPr lang="ru-RU" sz="145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73" marR="12773" marT="0" marB="0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50" dirty="0" smtClean="0">
                          <a:solidFill>
                            <a:srgbClr val="C00000"/>
                          </a:solidFill>
                          <a:effectLst/>
                          <a:latin typeface="Bookman Old Style" panose="02050604050505020204" pitchFamily="18" charset="0"/>
                        </a:rPr>
                        <a:t>Закрепление </a:t>
                      </a:r>
                      <a:r>
                        <a:rPr lang="ru-RU" sz="1450" dirty="0">
                          <a:solidFill>
                            <a:srgbClr val="C00000"/>
                          </a:solidFill>
                          <a:effectLst/>
                          <a:latin typeface="Bookman Old Style" panose="02050604050505020204" pitchFamily="18" charset="0"/>
                        </a:rPr>
                        <a:t>молодых </a:t>
                      </a:r>
                      <a:r>
                        <a:rPr lang="ru-RU" sz="1450" dirty="0" smtClean="0">
                          <a:solidFill>
                            <a:srgbClr val="C00000"/>
                          </a:solidFill>
                          <a:effectLst/>
                          <a:latin typeface="Bookman Old Style" panose="02050604050505020204" pitchFamily="18" charset="0"/>
                        </a:rPr>
                        <a:t>специалистов</a:t>
                      </a:r>
                      <a:r>
                        <a:rPr lang="ru-RU" sz="1450" dirty="0" smtClean="0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</a:rPr>
                        <a:t>.</a:t>
                      </a:r>
                      <a:r>
                        <a:rPr lang="ru-RU" sz="1450" baseline="0" dirty="0" smtClean="0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ru-RU" sz="1450" dirty="0" smtClean="0">
                          <a:effectLst/>
                          <a:latin typeface="Bookman Old Style" panose="02050604050505020204" pitchFamily="18" charset="0"/>
                        </a:rPr>
                        <a:t>Рост учителей со </a:t>
                      </a:r>
                      <a:r>
                        <a:rPr lang="ru-RU" sz="1450" dirty="0" smtClean="0">
                          <a:solidFill>
                            <a:srgbClr val="C00000"/>
                          </a:solidFill>
                          <a:effectLst/>
                          <a:latin typeface="Bookman Old Style" panose="02050604050505020204" pitchFamily="18" charset="0"/>
                        </a:rPr>
                        <a:t>стажем </a:t>
                      </a:r>
                      <a:r>
                        <a:rPr lang="ru-RU" sz="1450" dirty="0">
                          <a:solidFill>
                            <a:srgbClr val="C00000"/>
                          </a:solidFill>
                          <a:effectLst/>
                          <a:latin typeface="Bookman Old Style" panose="02050604050505020204" pitchFamily="18" charset="0"/>
                        </a:rPr>
                        <a:t>педагогической работы до </a:t>
                      </a:r>
                      <a:r>
                        <a:rPr lang="ru-RU" sz="1450" dirty="0" smtClean="0">
                          <a:solidFill>
                            <a:srgbClr val="C00000"/>
                          </a:solidFill>
                          <a:effectLst/>
                          <a:latin typeface="Bookman Old Style" panose="02050604050505020204" pitchFamily="18" charset="0"/>
                        </a:rPr>
                        <a:t>5 лет</a:t>
                      </a:r>
                      <a:r>
                        <a:rPr lang="ru-RU" sz="1450" dirty="0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50" dirty="0" smtClean="0">
                          <a:effectLst/>
                          <a:latin typeface="Bookman Old Style" panose="02050604050505020204" pitchFamily="18" charset="0"/>
                        </a:rPr>
                        <a:t>Реализуется </a:t>
                      </a:r>
                      <a:r>
                        <a:rPr lang="ru-RU" sz="1450" dirty="0" smtClean="0">
                          <a:solidFill>
                            <a:srgbClr val="C00000"/>
                          </a:solidFill>
                          <a:effectLst/>
                          <a:latin typeface="Bookman Old Style" panose="02050604050505020204" pitchFamily="18" charset="0"/>
                        </a:rPr>
                        <a:t>модель наставничества</a:t>
                      </a:r>
                      <a:endParaRPr lang="ru-RU" sz="145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73" marR="12773" marT="0" marB="0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945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50" dirty="0" smtClean="0">
                          <a:effectLst/>
                          <a:latin typeface="Bookman Old Style" panose="02050604050505020204" pitchFamily="18" charset="0"/>
                        </a:rPr>
                        <a:t>8</a:t>
                      </a:r>
                      <a:endParaRPr lang="ru-RU" sz="145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73" marR="12773" marT="0" marB="0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50" b="0" dirty="0">
                          <a:effectLst/>
                          <a:latin typeface="Bookman Old Style" panose="02050604050505020204" pitchFamily="18" charset="0"/>
                        </a:rPr>
                        <a:t>По выявлению кадровых потребностей в образовательных организациях региона</a:t>
                      </a:r>
                      <a:endParaRPr lang="ru-RU" sz="1450" b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73" marR="12773" marT="0" marB="0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50" b="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Трудоустройство целевиков</a:t>
                      </a:r>
                      <a:endParaRPr lang="ru-RU" sz="1450" b="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50" b="0" u="none" strike="noStrike" dirty="0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ru-RU" sz="1450" b="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773" marR="12773" marT="0" marB="0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698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5441</TotalTime>
  <Words>545</Words>
  <Application>Microsoft Office PowerPoint</Application>
  <PresentationFormat>Лист A4 (210x297 мм)</PresentationFormat>
  <Paragraphs>169</Paragraphs>
  <Slides>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5</vt:i4>
      </vt:variant>
    </vt:vector>
  </HeadingPairs>
  <TitlesOfParts>
    <vt:vector size="14" baseType="lpstr">
      <vt:lpstr>Arial</vt:lpstr>
      <vt:lpstr>Bookman Old Style</vt:lpstr>
      <vt:lpstr>Calibri</vt:lpstr>
      <vt:lpstr>Calibri Light</vt:lpstr>
      <vt:lpstr>Segoe UI Symbol</vt:lpstr>
      <vt:lpstr>Times New Roman</vt:lpstr>
      <vt:lpstr>Тема Office</vt:lpstr>
      <vt:lpstr>1_Тема Office</vt:lpstr>
      <vt:lpstr>2_Тема Office</vt:lpstr>
      <vt:lpstr>Презентация PowerPoint</vt:lpstr>
      <vt:lpstr>ДОПРОФЕССИОНАЛЬНАЯ ПОДГОТОВКА ШКОЛЬНИКОВ  В МУНИЦИПАЛЬНЫХ ОБРАЗОВАНИЯХ КРАЯ</vt:lpstr>
      <vt:lpstr>МОЛОДЫЕ СПЕЦИАЛИСТЫ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Julia</dc:creator>
  <cp:lastModifiedBy>Татьяна Валентиновна Мельникова</cp:lastModifiedBy>
  <cp:revision>878</cp:revision>
  <cp:lastPrinted>2019-12-10T00:28:16Z</cp:lastPrinted>
  <dcterms:created xsi:type="dcterms:W3CDTF">2018-09-28T07:41:55Z</dcterms:created>
  <dcterms:modified xsi:type="dcterms:W3CDTF">2021-11-26T07:22:18Z</dcterms:modified>
</cp:coreProperties>
</file>