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0" r:id="rId4"/>
    <p:sldId id="284" r:id="rId5"/>
    <p:sldId id="292" r:id="rId6"/>
    <p:sldId id="287" r:id="rId7"/>
    <p:sldId id="272" r:id="rId8"/>
    <p:sldId id="27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50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105" y="702767"/>
            <a:ext cx="7482277" cy="3992799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техникума в реализации кластерной модели развития регионального педагогического образования 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18262" y="5276851"/>
            <a:ext cx="6335119" cy="13093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Гололобова Елена Александровна,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заместитель директора по теоретическому обучению и инклюзивному профессиональному образованию КГБ ПОУ НПГТ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431" y="74387"/>
            <a:ext cx="1112915" cy="1112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87" y="313276"/>
            <a:ext cx="7735712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Выноска 1 5"/>
          <p:cNvSpPr/>
          <p:nvPr/>
        </p:nvSpPr>
        <p:spPr>
          <a:xfrm>
            <a:off x="5095702" y="4775180"/>
            <a:ext cx="3817821" cy="782516"/>
          </a:xfrm>
          <a:prstGeom prst="borderCallout1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Охотский муниципальный район (МКОУ ООШ п. Новое Устье, МКОУ СОШ с. Арка, МКОУ СОШ № 1 р.п. Охотск)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носка 1 8"/>
          <p:cNvSpPr/>
          <p:nvPr/>
        </p:nvSpPr>
        <p:spPr>
          <a:xfrm>
            <a:off x="4364182" y="5778828"/>
            <a:ext cx="4335939" cy="705100"/>
          </a:xfrm>
          <a:prstGeom prst="borderCallout1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Ульчский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муниципальный район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(МБОУ СОШ п.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Тыр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МБОУ СОШ с.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Богородское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МБОУ СОШ с. Булава)</a:t>
            </a:r>
          </a:p>
          <a:p>
            <a:pPr algn="ctr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ыноска 1 10"/>
          <p:cNvSpPr/>
          <p:nvPr/>
        </p:nvSpPr>
        <p:spPr>
          <a:xfrm>
            <a:off x="892007" y="4775180"/>
            <a:ext cx="4029807" cy="661344"/>
          </a:xfrm>
          <a:prstGeom prst="borderCallout1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Аяно-Майский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муниципальный район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(МКОУ СОШ с. 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Нелькан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МКОУ СОШ с. 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Аян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Выноска 1 12"/>
          <p:cNvSpPr/>
          <p:nvPr/>
        </p:nvSpPr>
        <p:spPr>
          <a:xfrm>
            <a:off x="290946" y="5778828"/>
            <a:ext cx="3771633" cy="596770"/>
          </a:xfrm>
          <a:prstGeom prst="borderCallout1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Тугуро-Чумиканский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муниципальный район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(МКОУ СОШ с.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Чумикан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МКОУ ООШ с.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Тугур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7664335" y="3640975"/>
            <a:ext cx="8312" cy="112951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789025" y="3640975"/>
            <a:ext cx="282633" cy="225902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84111">
            <a:off x="7272653" y="3635013"/>
            <a:ext cx="259586" cy="142111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94849">
            <a:off x="6639653" y="3685688"/>
            <a:ext cx="685726" cy="121441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5702" y="5251758"/>
            <a:ext cx="331996" cy="41650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7744" y="6253498"/>
            <a:ext cx="352998" cy="46085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387" y="5125950"/>
            <a:ext cx="379391" cy="44837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0946" y="6185997"/>
            <a:ext cx="481758" cy="59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39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142" y="356814"/>
            <a:ext cx="8412480" cy="132556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Форум студенческой молодёжи и работодателей северных территорий Хабаровского края «PROFI START»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516" y="1795549"/>
            <a:ext cx="3380510" cy="25353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7631" y="3882044"/>
            <a:ext cx="3844039" cy="25572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615142" y="1920240"/>
            <a:ext cx="4164676" cy="13632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 № 1 «Развитие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сетевого взаимодействия профессиональных образовательных учреждений и работодателей как условие качественной подготовки выпускников»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21382" y="4613564"/>
            <a:ext cx="4172989" cy="1620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 № 2 «Сетевое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как модель развития профессиональной ориентации, адаптации и трудоустройства выпускников</a:t>
            </a:r>
            <a:r>
              <a:rPr lang="ru-RU" sz="1600" dirty="0">
                <a:solidFill>
                  <a:srgbClr val="FF0000"/>
                </a:solidFill>
              </a:rPr>
              <a:t>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4803" y="118951"/>
            <a:ext cx="1109568" cy="11156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142" y="356814"/>
            <a:ext cx="8412480" cy="132556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Форум студенческой молодёжи и работодателей северных территорий Хабаровского края «PROFI START»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5142" y="1920240"/>
            <a:ext cx="4164676" cy="13632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 №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«Пространство неограниченных возможностей»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21382" y="4613564"/>
            <a:ext cx="4172989" cy="1620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 №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«Формула успеха»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9522" y="1928698"/>
            <a:ext cx="3655579" cy="24385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39338" y="3825209"/>
            <a:ext cx="3882043" cy="2586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8054" y="127811"/>
            <a:ext cx="1109568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34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целевых договоров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педагогическим специальностям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5835906"/>
              </p:ext>
            </p:extLst>
          </p:nvPr>
        </p:nvGraphicFramePr>
        <p:xfrm>
          <a:off x="1271847" y="1837038"/>
          <a:ext cx="7106034" cy="355427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051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630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378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806409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специальности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Обучающиеся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Выпускники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2021 - 2022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учебный год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2020 -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учебный год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259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44.02.01 Дошкольное образование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0259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44.02.02 Преподавание в начальных классах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 (25%) 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0259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49.02.01 Физическая культура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(28%) 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431" y="74387"/>
            <a:ext cx="1112915" cy="111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0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107a/0019ed91-5e968ba6/img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880" y="490451"/>
            <a:ext cx="3868997" cy="29017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877" y="972564"/>
            <a:ext cx="2588373" cy="16936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725" y="938078"/>
            <a:ext cx="2341966" cy="17558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307" y="3596442"/>
            <a:ext cx="2624265" cy="1968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5121" y="4510458"/>
            <a:ext cx="3197278" cy="17984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762" y="3517524"/>
            <a:ext cx="2729488" cy="20471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663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Качественный показатель приема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9814445"/>
              </p:ext>
            </p:extLst>
          </p:nvPr>
        </p:nvGraphicFramePr>
        <p:xfrm>
          <a:off x="628650" y="1837038"/>
          <a:ext cx="7749231" cy="442246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319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04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18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1367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316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2378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7435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008072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Наименование специальности</a:t>
                      </a:r>
                      <a:endParaRPr lang="ru-RU" sz="20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Количество</a:t>
                      </a:r>
                      <a:r>
                        <a:rPr lang="ru-RU" sz="2000" baseline="0" dirty="0" smtClean="0"/>
                        <a:t> поданных документов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Средний балл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06607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2019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2019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2021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259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Дошкольное образование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3,66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3,85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0259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Преподавание в начальных классах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3,92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3,88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4,06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0259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Физическая культура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3,65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431" y="74387"/>
            <a:ext cx="1112915" cy="111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9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098" y="19213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300" b="1" i="1" dirty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Спасибо за внимание!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38460" y="71983"/>
            <a:ext cx="1035419" cy="1040126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35" y="1294664"/>
            <a:ext cx="5182389" cy="5472720"/>
          </a:xfrm>
        </p:spPr>
      </p:pic>
    </p:spTree>
    <p:extLst>
      <p:ext uri="{BB962C8B-B14F-4D97-AF65-F5344CB8AC3E}">
        <p14:creationId xmlns:p14="http://schemas.microsoft.com/office/powerpoint/2010/main" val="317548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доклад</Template>
  <TotalTime>1057</TotalTime>
  <Words>261</Words>
  <Application>Microsoft Office PowerPoint</Application>
  <PresentationFormat>Экран (4:3)</PresentationFormat>
  <Paragraphs>64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Роль техникума в реализации кластерной модели развития регионального педагогического образования </vt:lpstr>
      <vt:lpstr>Презентация PowerPoint</vt:lpstr>
      <vt:lpstr>Форум студенческой молодёжи и работодателей северных территорий Хабаровского края «PROFI START»</vt:lpstr>
      <vt:lpstr>Форум студенческой молодёжи и работодателей северных территорий Хабаровского края «PROFI START»</vt:lpstr>
      <vt:lpstr>Заключение целевых договоров  по педагогическим специальностям </vt:lpstr>
      <vt:lpstr>Презентация PowerPoint</vt:lpstr>
      <vt:lpstr>Качественный показатель приема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Татьяна Валентиновна Мельникова</cp:lastModifiedBy>
  <cp:revision>61</cp:revision>
  <dcterms:created xsi:type="dcterms:W3CDTF">2014-11-21T11:00:06Z</dcterms:created>
  <dcterms:modified xsi:type="dcterms:W3CDTF">2021-11-26T07:19:25Z</dcterms:modified>
</cp:coreProperties>
</file>