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94" r:id="rId2"/>
    <p:sldId id="296" r:id="rId3"/>
    <p:sldId id="302" r:id="rId4"/>
    <p:sldId id="272" r:id="rId5"/>
    <p:sldId id="295" r:id="rId6"/>
    <p:sldId id="299" r:id="rId7"/>
    <p:sldId id="298" r:id="rId8"/>
    <p:sldId id="301" r:id="rId9"/>
    <p:sldId id="297" r:id="rId10"/>
    <p:sldId id="304" r:id="rId1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9966FF"/>
    <a:srgbClr val="004D86"/>
    <a:srgbClr val="EA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-50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2B1329-5028-4B61-8E94-6E45C1F6319A}" type="doc">
      <dgm:prSet loTypeId="urn:microsoft.com/office/officeart/2008/layout/AlternatingPictureBlocks" loCatId="list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3B505D2F-449E-4001-8023-68C13BBFED19}">
      <dgm:prSet phldrT="[Текст]" custT="1"/>
      <dgm:spPr/>
      <dgm:t>
        <a:bodyPr/>
        <a:lstStyle/>
        <a:p>
          <a:r>
            <a:rPr lang="ru-RU" sz="1400" b="1" dirty="0">
              <a:latin typeface="Arial Narrow" panose="020B0606020202030204" pitchFamily="34" charset="0"/>
            </a:rPr>
            <a:t>ПЕДАГОГ-ПЕДАГОГ</a:t>
          </a:r>
        </a:p>
      </dgm:t>
    </dgm:pt>
    <dgm:pt modelId="{1E06DD77-5197-4584-85A0-B16464402573}" type="parTrans" cxnId="{308F8859-9D38-441E-8773-9C970A58795F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B906C7B7-4CE0-4E81-9D1F-B933A3D83E18}" type="sibTrans" cxnId="{308F8859-9D38-441E-8773-9C970A58795F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B5E6169A-4F4E-4554-A47E-5DAD283422F3}">
      <dgm:prSet phldrT="[Текст]" custT="1"/>
      <dgm:spPr/>
      <dgm:t>
        <a:bodyPr/>
        <a:lstStyle/>
        <a:p>
          <a:r>
            <a:rPr lang="ru-RU" sz="1400" b="1" dirty="0">
              <a:latin typeface="Arial Narrow" panose="020B0606020202030204" pitchFamily="34" charset="0"/>
            </a:rPr>
            <a:t>ПЕДАГОГ-СТУДЕНТ</a:t>
          </a:r>
        </a:p>
      </dgm:t>
    </dgm:pt>
    <dgm:pt modelId="{645C692D-52D6-4FA4-93B3-FCE8249304B0}" type="parTrans" cxnId="{DD124A18-D81A-46A0-B4DF-F9B24289B486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108C13FA-6788-4E1E-B558-6F288B89CFD2}" type="sibTrans" cxnId="{DD124A18-D81A-46A0-B4DF-F9B24289B486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82D88472-DFB3-4507-A0C5-362628306F0F}">
      <dgm:prSet phldrT="[Текст]" custT="1"/>
      <dgm:spPr/>
      <dgm:t>
        <a:bodyPr/>
        <a:lstStyle/>
        <a:p>
          <a:r>
            <a:rPr lang="ru-RU" sz="1400" b="1" dirty="0">
              <a:latin typeface="Arial Narrow" panose="020B0606020202030204" pitchFamily="34" charset="0"/>
            </a:rPr>
            <a:t>РАБОТОДАТЕЛЬ-СТУДЕНТ</a:t>
          </a:r>
        </a:p>
      </dgm:t>
    </dgm:pt>
    <dgm:pt modelId="{EE00097B-1AE6-406B-B7FD-58CE649C5444}" type="parTrans" cxnId="{27911F91-C28E-496E-9DE1-97C45129FA99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FEB3C22C-01FA-468B-B5E1-D98CF63ADDDC}" type="sibTrans" cxnId="{27911F91-C28E-496E-9DE1-97C45129FA99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C1AC2085-5F15-4563-8F57-08F759E7E1D5}">
      <dgm:prSet phldrT="[Текст]" custT="1"/>
      <dgm:spPr/>
      <dgm:t>
        <a:bodyPr/>
        <a:lstStyle/>
        <a:p>
          <a:r>
            <a:rPr lang="ru-RU" sz="1400" b="1">
              <a:latin typeface="Arial Narrow" panose="020B0606020202030204" pitchFamily="34" charset="0"/>
            </a:rPr>
            <a:t>СТУДЕНТ-УЧЕНИК</a:t>
          </a:r>
          <a:endParaRPr lang="ru-RU" sz="1400" b="1" dirty="0">
            <a:latin typeface="Arial Narrow" panose="020B0606020202030204" pitchFamily="34" charset="0"/>
          </a:endParaRPr>
        </a:p>
      </dgm:t>
    </dgm:pt>
    <dgm:pt modelId="{13896E58-7522-4560-A36F-99C6635740C4}" type="parTrans" cxnId="{486220F4-F14B-4537-A8FC-8E5DFD0E514B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C3AEE3D1-A8DE-4A99-85B2-42211A4ECB38}" type="sibTrans" cxnId="{486220F4-F14B-4537-A8FC-8E5DFD0E514B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0AC08C02-E61F-423D-ABC4-13367B35AEB9}">
      <dgm:prSet phldrT="[Текст]" custT="1"/>
      <dgm:spPr/>
      <dgm:t>
        <a:bodyPr/>
        <a:lstStyle/>
        <a:p>
          <a:r>
            <a:rPr lang="ru-RU" sz="1400" b="1" dirty="0">
              <a:latin typeface="Arial Narrow" panose="020B0606020202030204" pitchFamily="34" charset="0"/>
            </a:rPr>
            <a:t>СТУДЕНТ-СТУДЕНТ</a:t>
          </a:r>
        </a:p>
      </dgm:t>
    </dgm:pt>
    <dgm:pt modelId="{F6DD48B3-C6D9-47BB-B447-043B6A2BFC4F}" type="parTrans" cxnId="{1E46C67C-061D-4FCD-A9CB-1474E706AAA6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C41C6E9B-543F-492C-8151-34CF37358BD8}" type="sibTrans" cxnId="{1E46C67C-061D-4FCD-A9CB-1474E706AAA6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E9E13D32-386B-4876-A6C4-BB1886758EEA}" type="pres">
      <dgm:prSet presAssocID="{332B1329-5028-4B61-8E94-6E45C1F6319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6028AB-5336-4A09-A88B-739AD00E082F}" type="pres">
      <dgm:prSet presAssocID="{3B505D2F-449E-4001-8023-68C13BBFED19}" presName="comp" presStyleCnt="0"/>
      <dgm:spPr/>
    </dgm:pt>
    <dgm:pt modelId="{107B5F65-C491-4DC9-ACB3-EA45CCBDD518}" type="pres">
      <dgm:prSet presAssocID="{3B505D2F-449E-4001-8023-68C13BBFED19}" presName="rect2" presStyleLbl="node1" presStyleIdx="0" presStyleCnt="5" custLinFactNeighborX="-526" custLinFactNeighborY="1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17C2CB-CA8B-4F09-8E7A-2DFB05DE91D6}" type="pres">
      <dgm:prSet presAssocID="{3B505D2F-449E-4001-8023-68C13BBFED19}" presName="rect1" presStyleLbl="lnNode1" presStyleIdx="0" presStyleCnt="5" custLinFactNeighborX="1680" custLinFactNeighborY="118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AC951A2-FDE7-42BC-AF63-A644759EBBD2}" type="pres">
      <dgm:prSet presAssocID="{B906C7B7-4CE0-4E81-9D1F-B933A3D83E18}" presName="sibTrans" presStyleCnt="0"/>
      <dgm:spPr/>
    </dgm:pt>
    <dgm:pt modelId="{A269E556-5E02-4852-B554-95648FF2B927}" type="pres">
      <dgm:prSet presAssocID="{B5E6169A-4F4E-4554-A47E-5DAD283422F3}" presName="comp" presStyleCnt="0"/>
      <dgm:spPr/>
    </dgm:pt>
    <dgm:pt modelId="{F102E98D-B9BA-4A30-AE9D-531EB30E1CC3}" type="pres">
      <dgm:prSet presAssocID="{B5E6169A-4F4E-4554-A47E-5DAD283422F3}" presName="rect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6C1A5-8EEA-46DD-BF37-298CD24A61D9}" type="pres">
      <dgm:prSet presAssocID="{B5E6169A-4F4E-4554-A47E-5DAD283422F3}" presName="rect1" presStyleLbl="lnNode1" presStyleIdx="1" presStyleCnt="5" custLinFactNeighborX="-887" custLinFactNeighborY="-1016"/>
      <dgm:spPr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</dgm:spPr>
    </dgm:pt>
    <dgm:pt modelId="{A1B5BBFD-BC77-4DD3-BA5E-163A667411A9}" type="pres">
      <dgm:prSet presAssocID="{108C13FA-6788-4E1E-B558-6F288B89CFD2}" presName="sibTrans" presStyleCnt="0"/>
      <dgm:spPr/>
    </dgm:pt>
    <dgm:pt modelId="{43FDA122-1521-419D-AC08-42DC7392EB89}" type="pres">
      <dgm:prSet presAssocID="{82D88472-DFB3-4507-A0C5-362628306F0F}" presName="comp" presStyleCnt="0"/>
      <dgm:spPr/>
    </dgm:pt>
    <dgm:pt modelId="{43E9BA5A-08B6-430F-B23C-74C4CFA6B333}" type="pres">
      <dgm:prSet presAssocID="{82D88472-DFB3-4507-A0C5-362628306F0F}" presName="rect2" presStyleLbl="node1" presStyleIdx="2" presStyleCnt="5" custScaleX="84190" custLinFactNeighborX="-1813" custLinFactNeighborY="-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4F275-F5C5-4BCD-8395-0AA354169BA1}" type="pres">
      <dgm:prSet presAssocID="{82D88472-DFB3-4507-A0C5-362628306F0F}" presName="rect1" presStyleLbl="lnNode1" presStyleIdx="2" presStyleCnt="5" custScaleX="118945" custScaleY="11784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F6C495C-00C4-4990-9070-9C182D22EC4E}" type="pres">
      <dgm:prSet presAssocID="{FEB3C22C-01FA-468B-B5E1-D98CF63ADDDC}" presName="sibTrans" presStyleCnt="0"/>
      <dgm:spPr/>
    </dgm:pt>
    <dgm:pt modelId="{2E8E6787-505E-4F56-990B-331755004F24}" type="pres">
      <dgm:prSet presAssocID="{C1AC2085-5F15-4563-8F57-08F759E7E1D5}" presName="comp" presStyleCnt="0"/>
      <dgm:spPr/>
    </dgm:pt>
    <dgm:pt modelId="{B6A1BE82-68C2-4D29-83F3-F547B9F19969}" type="pres">
      <dgm:prSet presAssocID="{C1AC2085-5F15-4563-8F57-08F759E7E1D5}" presName="rect2" presStyleLbl="node1" presStyleIdx="3" presStyleCnt="5" custScaleX="74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A03CC8-A925-4146-AC87-A3D4BD44FF34}" type="pres">
      <dgm:prSet presAssocID="{C1AC2085-5F15-4563-8F57-08F759E7E1D5}" presName="rect1" presStyleLbl="lnNode1" presStyleIdx="3" presStyleCnt="5" custScaleX="15501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5FFE8B86-F9DE-44D6-9FA9-824D4BB576B2}" type="pres">
      <dgm:prSet presAssocID="{C3AEE3D1-A8DE-4A99-85B2-42211A4ECB38}" presName="sibTrans" presStyleCnt="0"/>
      <dgm:spPr/>
    </dgm:pt>
    <dgm:pt modelId="{4CA9B7A6-07A0-47CB-8E48-588BA797CEB2}" type="pres">
      <dgm:prSet presAssocID="{0AC08C02-E61F-423D-ABC4-13367B35AEB9}" presName="comp" presStyleCnt="0"/>
      <dgm:spPr/>
    </dgm:pt>
    <dgm:pt modelId="{C9FE4CE0-ED40-4F9D-A0D1-13A41611506F}" type="pres">
      <dgm:prSet presAssocID="{0AC08C02-E61F-423D-ABC4-13367B35AEB9}" presName="rect2" presStyleLbl="node1" presStyleIdx="4" presStyleCnt="5" custScaleX="92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7464B-0124-4005-89A2-0F1ABD2B9664}" type="pres">
      <dgm:prSet presAssocID="{0AC08C02-E61F-423D-ABC4-13367B35AEB9}" presName="rect1" presStyleLbl="lnNode1" presStyleIdx="4" presStyleCnt="5" custScaleX="115750"/>
      <dgm:spPr>
        <a:blipFill rotWithShape="1">
          <a:blip xmlns:r="http://schemas.openxmlformats.org/officeDocument/2006/relationships" r:embed="rId5"/>
          <a:srcRect/>
          <a:stretch>
            <a:fillRect l="-16000" r="-16000"/>
          </a:stretch>
        </a:blipFill>
      </dgm:spPr>
    </dgm:pt>
  </dgm:ptLst>
  <dgm:cxnLst>
    <dgm:cxn modelId="{308F8859-9D38-441E-8773-9C970A58795F}" srcId="{332B1329-5028-4B61-8E94-6E45C1F6319A}" destId="{3B505D2F-449E-4001-8023-68C13BBFED19}" srcOrd="0" destOrd="0" parTransId="{1E06DD77-5197-4584-85A0-B16464402573}" sibTransId="{B906C7B7-4CE0-4E81-9D1F-B933A3D83E18}"/>
    <dgm:cxn modelId="{EDAAF2CA-05CC-47C8-A242-9D482C852E43}" type="presOf" srcId="{3B505D2F-449E-4001-8023-68C13BBFED19}" destId="{107B5F65-C491-4DC9-ACB3-EA45CCBDD518}" srcOrd="0" destOrd="0" presId="urn:microsoft.com/office/officeart/2008/layout/AlternatingPictureBlocks"/>
    <dgm:cxn modelId="{7E5D72B7-48E1-4433-A6D2-072C2209F4DA}" type="presOf" srcId="{82D88472-DFB3-4507-A0C5-362628306F0F}" destId="{43E9BA5A-08B6-430F-B23C-74C4CFA6B333}" srcOrd="0" destOrd="0" presId="urn:microsoft.com/office/officeart/2008/layout/AlternatingPictureBlocks"/>
    <dgm:cxn modelId="{27911F91-C28E-496E-9DE1-97C45129FA99}" srcId="{332B1329-5028-4B61-8E94-6E45C1F6319A}" destId="{82D88472-DFB3-4507-A0C5-362628306F0F}" srcOrd="2" destOrd="0" parTransId="{EE00097B-1AE6-406B-B7FD-58CE649C5444}" sibTransId="{FEB3C22C-01FA-468B-B5E1-D98CF63ADDDC}"/>
    <dgm:cxn modelId="{624EC99B-2262-46CF-B5A0-1E6F174EEC4A}" type="presOf" srcId="{0AC08C02-E61F-423D-ABC4-13367B35AEB9}" destId="{C9FE4CE0-ED40-4F9D-A0D1-13A41611506F}" srcOrd="0" destOrd="0" presId="urn:microsoft.com/office/officeart/2008/layout/AlternatingPictureBlocks"/>
    <dgm:cxn modelId="{8289A843-EA22-47DD-96B4-BA440C865CDF}" type="presOf" srcId="{B5E6169A-4F4E-4554-A47E-5DAD283422F3}" destId="{F102E98D-B9BA-4A30-AE9D-531EB30E1CC3}" srcOrd="0" destOrd="0" presId="urn:microsoft.com/office/officeart/2008/layout/AlternatingPictureBlocks"/>
    <dgm:cxn modelId="{2DA09930-91B3-4FF2-B71C-84DF4A2D5AB5}" type="presOf" srcId="{C1AC2085-5F15-4563-8F57-08F759E7E1D5}" destId="{B6A1BE82-68C2-4D29-83F3-F547B9F19969}" srcOrd="0" destOrd="0" presId="urn:microsoft.com/office/officeart/2008/layout/AlternatingPictureBlocks"/>
    <dgm:cxn modelId="{1E46C67C-061D-4FCD-A9CB-1474E706AAA6}" srcId="{332B1329-5028-4B61-8E94-6E45C1F6319A}" destId="{0AC08C02-E61F-423D-ABC4-13367B35AEB9}" srcOrd="4" destOrd="0" parTransId="{F6DD48B3-C6D9-47BB-B447-043B6A2BFC4F}" sibTransId="{C41C6E9B-543F-492C-8151-34CF37358BD8}"/>
    <dgm:cxn modelId="{DD124A18-D81A-46A0-B4DF-F9B24289B486}" srcId="{332B1329-5028-4B61-8E94-6E45C1F6319A}" destId="{B5E6169A-4F4E-4554-A47E-5DAD283422F3}" srcOrd="1" destOrd="0" parTransId="{645C692D-52D6-4FA4-93B3-FCE8249304B0}" sibTransId="{108C13FA-6788-4E1E-B558-6F288B89CFD2}"/>
    <dgm:cxn modelId="{486220F4-F14B-4537-A8FC-8E5DFD0E514B}" srcId="{332B1329-5028-4B61-8E94-6E45C1F6319A}" destId="{C1AC2085-5F15-4563-8F57-08F759E7E1D5}" srcOrd="3" destOrd="0" parTransId="{13896E58-7522-4560-A36F-99C6635740C4}" sibTransId="{C3AEE3D1-A8DE-4A99-85B2-42211A4ECB38}"/>
    <dgm:cxn modelId="{A676C8DC-D29B-42A8-BA5B-F727312130B5}" type="presOf" srcId="{332B1329-5028-4B61-8E94-6E45C1F6319A}" destId="{E9E13D32-386B-4876-A6C4-BB1886758EEA}" srcOrd="0" destOrd="0" presId="urn:microsoft.com/office/officeart/2008/layout/AlternatingPictureBlocks"/>
    <dgm:cxn modelId="{3425CC93-C058-4512-9F20-9F711E77CD5F}" type="presParOf" srcId="{E9E13D32-386B-4876-A6C4-BB1886758EEA}" destId="{8D6028AB-5336-4A09-A88B-739AD00E082F}" srcOrd="0" destOrd="0" presId="urn:microsoft.com/office/officeart/2008/layout/AlternatingPictureBlocks"/>
    <dgm:cxn modelId="{9DF531F6-F3AA-4231-A5BE-A7E6D04F190D}" type="presParOf" srcId="{8D6028AB-5336-4A09-A88B-739AD00E082F}" destId="{107B5F65-C491-4DC9-ACB3-EA45CCBDD518}" srcOrd="0" destOrd="0" presId="urn:microsoft.com/office/officeart/2008/layout/AlternatingPictureBlocks"/>
    <dgm:cxn modelId="{E3CE4BE2-36A8-4791-98B9-5362ACFEAD66}" type="presParOf" srcId="{8D6028AB-5336-4A09-A88B-739AD00E082F}" destId="{FE17C2CB-CA8B-4F09-8E7A-2DFB05DE91D6}" srcOrd="1" destOrd="0" presId="urn:microsoft.com/office/officeart/2008/layout/AlternatingPictureBlocks"/>
    <dgm:cxn modelId="{6C11B69F-EAEC-482A-BAF9-AFE2649935B8}" type="presParOf" srcId="{E9E13D32-386B-4876-A6C4-BB1886758EEA}" destId="{1AC951A2-FDE7-42BC-AF63-A644759EBBD2}" srcOrd="1" destOrd="0" presId="urn:microsoft.com/office/officeart/2008/layout/AlternatingPictureBlocks"/>
    <dgm:cxn modelId="{8FE43866-88E4-4D2D-AC98-7B2A4218B877}" type="presParOf" srcId="{E9E13D32-386B-4876-A6C4-BB1886758EEA}" destId="{A269E556-5E02-4852-B554-95648FF2B927}" srcOrd="2" destOrd="0" presId="urn:microsoft.com/office/officeart/2008/layout/AlternatingPictureBlocks"/>
    <dgm:cxn modelId="{FD1653BF-926C-40DC-8302-2DA4A8CC7B3F}" type="presParOf" srcId="{A269E556-5E02-4852-B554-95648FF2B927}" destId="{F102E98D-B9BA-4A30-AE9D-531EB30E1CC3}" srcOrd="0" destOrd="0" presId="urn:microsoft.com/office/officeart/2008/layout/AlternatingPictureBlocks"/>
    <dgm:cxn modelId="{8C102BB8-5D1E-40D6-A5D7-DD286BC6608E}" type="presParOf" srcId="{A269E556-5E02-4852-B554-95648FF2B927}" destId="{6756C1A5-8EEA-46DD-BF37-298CD24A61D9}" srcOrd="1" destOrd="0" presId="urn:microsoft.com/office/officeart/2008/layout/AlternatingPictureBlocks"/>
    <dgm:cxn modelId="{154E8C3B-1F2C-4C65-9FC5-04CC6C8A1838}" type="presParOf" srcId="{E9E13D32-386B-4876-A6C4-BB1886758EEA}" destId="{A1B5BBFD-BC77-4DD3-BA5E-163A667411A9}" srcOrd="3" destOrd="0" presId="urn:microsoft.com/office/officeart/2008/layout/AlternatingPictureBlocks"/>
    <dgm:cxn modelId="{FEAC5400-E200-48D2-AC81-06671BEBD49C}" type="presParOf" srcId="{E9E13D32-386B-4876-A6C4-BB1886758EEA}" destId="{43FDA122-1521-419D-AC08-42DC7392EB89}" srcOrd="4" destOrd="0" presId="urn:microsoft.com/office/officeart/2008/layout/AlternatingPictureBlocks"/>
    <dgm:cxn modelId="{41011F6E-C366-4375-9DF5-10F66EE15ABC}" type="presParOf" srcId="{43FDA122-1521-419D-AC08-42DC7392EB89}" destId="{43E9BA5A-08B6-430F-B23C-74C4CFA6B333}" srcOrd="0" destOrd="0" presId="urn:microsoft.com/office/officeart/2008/layout/AlternatingPictureBlocks"/>
    <dgm:cxn modelId="{077EBC71-9028-4E77-B0B4-998C07C45D1C}" type="presParOf" srcId="{43FDA122-1521-419D-AC08-42DC7392EB89}" destId="{A474F275-F5C5-4BCD-8395-0AA354169BA1}" srcOrd="1" destOrd="0" presId="urn:microsoft.com/office/officeart/2008/layout/AlternatingPictureBlocks"/>
    <dgm:cxn modelId="{E5F2C136-EF8B-43A5-B12D-7216221B5242}" type="presParOf" srcId="{E9E13D32-386B-4876-A6C4-BB1886758EEA}" destId="{AF6C495C-00C4-4990-9070-9C182D22EC4E}" srcOrd="5" destOrd="0" presId="urn:microsoft.com/office/officeart/2008/layout/AlternatingPictureBlocks"/>
    <dgm:cxn modelId="{10C9F19A-458B-4D47-BF46-58871BBA6C31}" type="presParOf" srcId="{E9E13D32-386B-4876-A6C4-BB1886758EEA}" destId="{2E8E6787-505E-4F56-990B-331755004F24}" srcOrd="6" destOrd="0" presId="urn:microsoft.com/office/officeart/2008/layout/AlternatingPictureBlocks"/>
    <dgm:cxn modelId="{F839B106-8777-4636-9F23-6002869A55E9}" type="presParOf" srcId="{2E8E6787-505E-4F56-990B-331755004F24}" destId="{B6A1BE82-68C2-4D29-83F3-F547B9F19969}" srcOrd="0" destOrd="0" presId="urn:microsoft.com/office/officeart/2008/layout/AlternatingPictureBlocks"/>
    <dgm:cxn modelId="{63AAD28D-E078-4444-BA9A-7786880742E0}" type="presParOf" srcId="{2E8E6787-505E-4F56-990B-331755004F24}" destId="{F1A03CC8-A925-4146-AC87-A3D4BD44FF34}" srcOrd="1" destOrd="0" presId="urn:microsoft.com/office/officeart/2008/layout/AlternatingPictureBlocks"/>
    <dgm:cxn modelId="{20DB82F1-00E6-4539-AC21-BE97B1D4C923}" type="presParOf" srcId="{E9E13D32-386B-4876-A6C4-BB1886758EEA}" destId="{5FFE8B86-F9DE-44D6-9FA9-824D4BB576B2}" srcOrd="7" destOrd="0" presId="urn:microsoft.com/office/officeart/2008/layout/AlternatingPictureBlocks"/>
    <dgm:cxn modelId="{7C7E56CC-C72B-415D-843B-71E00C8F0030}" type="presParOf" srcId="{E9E13D32-386B-4876-A6C4-BB1886758EEA}" destId="{4CA9B7A6-07A0-47CB-8E48-588BA797CEB2}" srcOrd="8" destOrd="0" presId="urn:microsoft.com/office/officeart/2008/layout/AlternatingPictureBlocks"/>
    <dgm:cxn modelId="{4E80D1C8-6F82-4065-80FB-87E42E09552D}" type="presParOf" srcId="{4CA9B7A6-07A0-47CB-8E48-588BA797CEB2}" destId="{C9FE4CE0-ED40-4F9D-A0D1-13A41611506F}" srcOrd="0" destOrd="0" presId="urn:microsoft.com/office/officeart/2008/layout/AlternatingPictureBlocks"/>
    <dgm:cxn modelId="{E8184B22-45CF-499A-989D-8B53D0CDFDAD}" type="presParOf" srcId="{4CA9B7A6-07A0-47CB-8E48-588BA797CEB2}" destId="{9527464B-0124-4005-89A2-0F1ABD2B9664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46AE1B-203C-4B81-964F-F3CCF13BDB4D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7850F3-5C47-4671-82C1-AA726360D9C4}">
      <dgm:prSet phldrT="[Текст]" phldr="1"/>
      <dgm:spPr/>
      <dgm:t>
        <a:bodyPr/>
        <a:lstStyle/>
        <a:p>
          <a:endParaRPr lang="ru-RU" dirty="0"/>
        </a:p>
      </dgm:t>
    </dgm:pt>
    <dgm:pt modelId="{2EC1AA03-3211-4F8A-8730-D0ADB225E6CE}" type="parTrans" cxnId="{63330C71-E873-4D39-B7B3-12F4643A4C37}">
      <dgm:prSet/>
      <dgm:spPr/>
      <dgm:t>
        <a:bodyPr/>
        <a:lstStyle/>
        <a:p>
          <a:endParaRPr lang="ru-RU"/>
        </a:p>
      </dgm:t>
    </dgm:pt>
    <dgm:pt modelId="{84331AFD-12EB-448A-8A8E-A64A2458F6DB}" type="sibTrans" cxnId="{63330C71-E873-4D39-B7B3-12F4643A4C37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  <dgm:t>
        <a:bodyPr/>
        <a:lstStyle/>
        <a:p>
          <a:endParaRPr lang="ru-RU"/>
        </a:p>
      </dgm:t>
    </dgm:pt>
    <dgm:pt modelId="{89CFB12C-D779-482B-82B0-93C746539AF1}">
      <dgm:prSet phldrT="[Текст]" phldr="1"/>
      <dgm:spPr/>
      <dgm:t>
        <a:bodyPr/>
        <a:lstStyle/>
        <a:p>
          <a:endParaRPr lang="ru-RU" dirty="0"/>
        </a:p>
      </dgm:t>
    </dgm:pt>
    <dgm:pt modelId="{011207CF-0A15-41ED-95C6-23AE6F2CFDD4}" type="sibTrans" cxnId="{27EF4CB9-6522-4FBB-8237-DC3FB8E5AFA2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C9BB2C95-CD02-4D9E-8DA0-368E3B96D762}" type="parTrans" cxnId="{27EF4CB9-6522-4FBB-8237-DC3FB8E5AFA2}">
      <dgm:prSet/>
      <dgm:spPr/>
      <dgm:t>
        <a:bodyPr/>
        <a:lstStyle/>
        <a:p>
          <a:endParaRPr lang="ru-RU"/>
        </a:p>
      </dgm:t>
    </dgm:pt>
    <dgm:pt modelId="{D736F0AB-C6CB-4E65-BFE0-5D9398D0F51B}" type="pres">
      <dgm:prSet presAssocID="{B846AE1B-203C-4B81-964F-F3CCF13BDB4D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ru-RU"/>
        </a:p>
      </dgm:t>
    </dgm:pt>
    <dgm:pt modelId="{1ED2E8F6-BEB1-4FD5-A80B-A74FAB1245D2}" type="pres">
      <dgm:prSet presAssocID="{89CFB12C-D779-482B-82B0-93C746539AF1}" presName="parent_text_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87CF7E-F6B1-4334-A1F6-B658B98336D7}" type="pres">
      <dgm:prSet presAssocID="{89CFB12C-D779-482B-82B0-93C746539AF1}" presName="image_accent_1" presStyleCnt="0"/>
      <dgm:spPr/>
    </dgm:pt>
    <dgm:pt modelId="{07E40E2D-524C-4981-810F-528D9EBD95EC}" type="pres">
      <dgm:prSet presAssocID="{89CFB12C-D779-482B-82B0-93C746539AF1}" presName="imageAccentRepeatNode" presStyleLbl="alignNode1" presStyleIdx="0" presStyleCnt="3" custLinFactNeighborX="-21003" custLinFactNeighborY="29682"/>
      <dgm:spPr/>
    </dgm:pt>
    <dgm:pt modelId="{0171DE3F-5A4B-484D-AA04-8A20B64A01DA}" type="pres">
      <dgm:prSet presAssocID="{89CFB12C-D779-482B-82B0-93C746539AF1}" presName="accent_1" presStyleLbl="alignNode1" presStyleIdx="1" presStyleCnt="3"/>
      <dgm:spPr/>
    </dgm:pt>
    <dgm:pt modelId="{80E34393-CA31-4535-8CD2-838EC0EBB983}" type="pres">
      <dgm:prSet presAssocID="{011207CF-0A15-41ED-95C6-23AE6F2CFDD4}" presName="image_1" presStyleCnt="0"/>
      <dgm:spPr/>
    </dgm:pt>
    <dgm:pt modelId="{D55C26E6-EDAA-4A0A-8D46-3C518A0BB18B}" type="pres">
      <dgm:prSet presAssocID="{011207CF-0A15-41ED-95C6-23AE6F2CFDD4}" presName="imageRepeatNode" presStyleLbl="fgImgPlace1" presStyleIdx="0" presStyleCnt="2" custLinFactNeighborX="-22818" custLinFactNeighborY="34972"/>
      <dgm:spPr/>
      <dgm:t>
        <a:bodyPr/>
        <a:lstStyle/>
        <a:p>
          <a:endParaRPr lang="ru-RU"/>
        </a:p>
      </dgm:t>
    </dgm:pt>
    <dgm:pt modelId="{4669597A-C5CD-4B2C-86F9-101F706311E8}" type="pres">
      <dgm:prSet presAssocID="{177850F3-5C47-4671-82C1-AA726360D9C4}" presName="parent_text_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513774-1595-4328-9FAD-8F06BE340C70}" type="pres">
      <dgm:prSet presAssocID="{177850F3-5C47-4671-82C1-AA726360D9C4}" presName="image_accent_2" presStyleCnt="0"/>
      <dgm:spPr/>
    </dgm:pt>
    <dgm:pt modelId="{C5459C71-A757-4CC8-BDAB-0E2A7509C973}" type="pres">
      <dgm:prSet presAssocID="{177850F3-5C47-4671-82C1-AA726360D9C4}" presName="imageAccentRepeatNode" presStyleLbl="alignNode1" presStyleIdx="2" presStyleCnt="3" custLinFactNeighborX="-21191" custLinFactNeighborY="-87662"/>
      <dgm:spPr/>
    </dgm:pt>
    <dgm:pt modelId="{D0D1D5E9-7E3B-4A4B-AF28-AA9DE62762F9}" type="pres">
      <dgm:prSet presAssocID="{84331AFD-12EB-448A-8A8E-A64A2458F6DB}" presName="image_2" presStyleCnt="0"/>
      <dgm:spPr/>
    </dgm:pt>
    <dgm:pt modelId="{17B447B8-88FB-4C49-B647-582570E12189}" type="pres">
      <dgm:prSet presAssocID="{84331AFD-12EB-448A-8A8E-A64A2458F6DB}" presName="imageRepeatNode" presStyleLbl="fgImgPlace1" presStyleIdx="1" presStyleCnt="2" custLinFactNeighborX="-23762" custLinFactNeighborY="-92674"/>
      <dgm:spPr/>
      <dgm:t>
        <a:bodyPr/>
        <a:lstStyle/>
        <a:p>
          <a:endParaRPr lang="ru-RU"/>
        </a:p>
      </dgm:t>
    </dgm:pt>
  </dgm:ptLst>
  <dgm:cxnLst>
    <dgm:cxn modelId="{36C4862D-4967-4442-9CAC-907B7EE94ADD}" type="presOf" srcId="{89CFB12C-D779-482B-82B0-93C746539AF1}" destId="{1ED2E8F6-BEB1-4FD5-A80B-A74FAB1245D2}" srcOrd="0" destOrd="0" presId="urn:microsoft.com/office/officeart/2008/layout/BubblePictureList"/>
    <dgm:cxn modelId="{D55F9682-084C-4A4E-A34B-D2568548F27B}" type="presOf" srcId="{84331AFD-12EB-448A-8A8E-A64A2458F6DB}" destId="{17B447B8-88FB-4C49-B647-582570E12189}" srcOrd="0" destOrd="0" presId="urn:microsoft.com/office/officeart/2008/layout/BubblePictureList"/>
    <dgm:cxn modelId="{63330C71-E873-4D39-B7B3-12F4643A4C37}" srcId="{B846AE1B-203C-4B81-964F-F3CCF13BDB4D}" destId="{177850F3-5C47-4671-82C1-AA726360D9C4}" srcOrd="1" destOrd="0" parTransId="{2EC1AA03-3211-4F8A-8730-D0ADB225E6CE}" sibTransId="{84331AFD-12EB-448A-8A8E-A64A2458F6DB}"/>
    <dgm:cxn modelId="{27EF4CB9-6522-4FBB-8237-DC3FB8E5AFA2}" srcId="{B846AE1B-203C-4B81-964F-F3CCF13BDB4D}" destId="{89CFB12C-D779-482B-82B0-93C746539AF1}" srcOrd="0" destOrd="0" parTransId="{C9BB2C95-CD02-4D9E-8DA0-368E3B96D762}" sibTransId="{011207CF-0A15-41ED-95C6-23AE6F2CFDD4}"/>
    <dgm:cxn modelId="{DD131AE6-60F0-473F-A206-79E1D8BE2C25}" type="presOf" srcId="{011207CF-0A15-41ED-95C6-23AE6F2CFDD4}" destId="{D55C26E6-EDAA-4A0A-8D46-3C518A0BB18B}" srcOrd="0" destOrd="0" presId="urn:microsoft.com/office/officeart/2008/layout/BubblePictureList"/>
    <dgm:cxn modelId="{17730069-8841-403A-B370-797B35937D3C}" type="presOf" srcId="{177850F3-5C47-4671-82C1-AA726360D9C4}" destId="{4669597A-C5CD-4B2C-86F9-101F706311E8}" srcOrd="0" destOrd="0" presId="urn:microsoft.com/office/officeart/2008/layout/BubblePictureList"/>
    <dgm:cxn modelId="{2A2570EE-D05C-4CAC-8B59-68094911A215}" type="presOf" srcId="{B846AE1B-203C-4B81-964F-F3CCF13BDB4D}" destId="{D736F0AB-C6CB-4E65-BFE0-5D9398D0F51B}" srcOrd="0" destOrd="0" presId="urn:microsoft.com/office/officeart/2008/layout/BubblePictureList"/>
    <dgm:cxn modelId="{DFED2044-3311-4FB3-9213-391E9B28A4D3}" type="presParOf" srcId="{D736F0AB-C6CB-4E65-BFE0-5D9398D0F51B}" destId="{1ED2E8F6-BEB1-4FD5-A80B-A74FAB1245D2}" srcOrd="0" destOrd="0" presId="urn:microsoft.com/office/officeart/2008/layout/BubblePictureList"/>
    <dgm:cxn modelId="{088DA8FF-72D6-4F26-9DD1-0B579FC41D91}" type="presParOf" srcId="{D736F0AB-C6CB-4E65-BFE0-5D9398D0F51B}" destId="{6A87CF7E-F6B1-4334-A1F6-B658B98336D7}" srcOrd="1" destOrd="0" presId="urn:microsoft.com/office/officeart/2008/layout/BubblePictureList"/>
    <dgm:cxn modelId="{97B8F2BF-DF9C-4AF3-8B4E-ABD3D2E43FC4}" type="presParOf" srcId="{6A87CF7E-F6B1-4334-A1F6-B658B98336D7}" destId="{07E40E2D-524C-4981-810F-528D9EBD95EC}" srcOrd="0" destOrd="0" presId="urn:microsoft.com/office/officeart/2008/layout/BubblePictureList"/>
    <dgm:cxn modelId="{DB656767-3887-44B9-956C-C328E3571B4B}" type="presParOf" srcId="{D736F0AB-C6CB-4E65-BFE0-5D9398D0F51B}" destId="{0171DE3F-5A4B-484D-AA04-8A20B64A01DA}" srcOrd="2" destOrd="0" presId="urn:microsoft.com/office/officeart/2008/layout/BubblePictureList"/>
    <dgm:cxn modelId="{98063FF0-A30B-4BF0-B017-5714C03849A7}" type="presParOf" srcId="{D736F0AB-C6CB-4E65-BFE0-5D9398D0F51B}" destId="{80E34393-CA31-4535-8CD2-838EC0EBB983}" srcOrd="3" destOrd="0" presId="urn:microsoft.com/office/officeart/2008/layout/BubblePictureList"/>
    <dgm:cxn modelId="{A2431842-2E3E-4272-B730-C16C085FCA31}" type="presParOf" srcId="{80E34393-CA31-4535-8CD2-838EC0EBB983}" destId="{D55C26E6-EDAA-4A0A-8D46-3C518A0BB18B}" srcOrd="0" destOrd="0" presId="urn:microsoft.com/office/officeart/2008/layout/BubblePictureList"/>
    <dgm:cxn modelId="{E64BFE7C-13ED-42FF-8EF0-544F25B73953}" type="presParOf" srcId="{D736F0AB-C6CB-4E65-BFE0-5D9398D0F51B}" destId="{4669597A-C5CD-4B2C-86F9-101F706311E8}" srcOrd="4" destOrd="0" presId="urn:microsoft.com/office/officeart/2008/layout/BubblePictureList"/>
    <dgm:cxn modelId="{4C1FF0C3-4223-48CA-B800-E5EF7EF4D9EA}" type="presParOf" srcId="{D736F0AB-C6CB-4E65-BFE0-5D9398D0F51B}" destId="{52513774-1595-4328-9FAD-8F06BE340C70}" srcOrd="5" destOrd="0" presId="urn:microsoft.com/office/officeart/2008/layout/BubblePictureList"/>
    <dgm:cxn modelId="{D5197CD2-D60A-4AA1-86F7-473E7A56F7D5}" type="presParOf" srcId="{52513774-1595-4328-9FAD-8F06BE340C70}" destId="{C5459C71-A757-4CC8-BDAB-0E2A7509C973}" srcOrd="0" destOrd="0" presId="urn:microsoft.com/office/officeart/2008/layout/BubblePictureList"/>
    <dgm:cxn modelId="{8265641E-48CB-4846-AFAF-ADA76D8FCD6D}" type="presParOf" srcId="{D736F0AB-C6CB-4E65-BFE0-5D9398D0F51B}" destId="{D0D1D5E9-7E3B-4A4B-AF28-AA9DE62762F9}" srcOrd="6" destOrd="0" presId="urn:microsoft.com/office/officeart/2008/layout/BubblePictureList"/>
    <dgm:cxn modelId="{7FF4E2B4-1738-411F-8584-4F06804FBFE6}" type="presParOf" srcId="{D0D1D5E9-7E3B-4A4B-AF28-AA9DE62762F9}" destId="{17B447B8-88FB-4C49-B647-582570E12189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F63F86-E339-4115-8BAA-E52706861D81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46D5891-115B-4849-89B4-F23BEF72BA98}">
      <dgm:prSet phldrT="[Текст]" custT="1"/>
      <dgm:spPr>
        <a:xfrm>
          <a:off x="6033696" y="579264"/>
          <a:ext cx="1100153" cy="122920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>
            <a:buNone/>
          </a:pP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Medium" panose="020B0603020102020204"/>
            <a:ea typeface="+mn-ea"/>
            <a:cs typeface="+mn-cs"/>
          </a:endParaRPr>
        </a:p>
      </dgm:t>
    </dgm:pt>
    <dgm:pt modelId="{45C68119-F8CF-45D6-8F74-168A8FB4E369}" type="parTrans" cxnId="{83D0EF91-91CB-4821-891D-550C8246381E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+mj-lt"/>
          </a:endParaRPr>
        </a:p>
      </dgm:t>
    </dgm:pt>
    <dgm:pt modelId="{8C48AF8C-9121-4513-B20E-3393AE2B8A24}" type="sibTrans" cxnId="{83D0EF91-91CB-4821-891D-550C8246381E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+mj-lt"/>
          </a:endParaRPr>
        </a:p>
      </dgm:t>
    </dgm:pt>
    <dgm:pt modelId="{B77AB8BD-C57A-4271-97F8-FDCD922AC201}">
      <dgm:prSet phldrT="[Текст]" custT="1"/>
      <dgm:spPr>
        <a:xfrm>
          <a:off x="3613737" y="1004063"/>
          <a:ext cx="1402309" cy="122920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>
            <a:buNone/>
          </a:pP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Medium" panose="020B0603020102020204"/>
            <a:ea typeface="+mn-ea"/>
            <a:cs typeface="+mn-cs"/>
          </a:endParaRPr>
        </a:p>
      </dgm:t>
    </dgm:pt>
    <dgm:pt modelId="{99AE8886-CB8E-4B02-B936-50A6FF283B89}" type="parTrans" cxnId="{CED4F5FA-7635-47A3-92DA-269820D334E9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+mj-lt"/>
          </a:endParaRPr>
        </a:p>
      </dgm:t>
    </dgm:pt>
    <dgm:pt modelId="{9AB8F916-9358-4FAB-A35E-DAAD5C830037}" type="sibTrans" cxnId="{CED4F5FA-7635-47A3-92DA-269820D334E9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+mj-lt"/>
          </a:endParaRPr>
        </a:p>
      </dgm:t>
    </dgm:pt>
    <dgm:pt modelId="{01B0A2FB-90D1-4431-A3EA-EDC0BE9D0B95}">
      <dgm:prSet phldrT="[Текст]" custT="1"/>
      <dgm:spPr>
        <a:xfrm>
          <a:off x="8091846" y="154465"/>
          <a:ext cx="1402309" cy="122920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>
            <a:buNone/>
          </a:pP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Medium" panose="020B0603020102020204"/>
            <a:ea typeface="+mn-ea"/>
            <a:cs typeface="+mn-cs"/>
          </a:endParaRPr>
        </a:p>
      </dgm:t>
    </dgm:pt>
    <dgm:pt modelId="{92CF5DA4-3A50-4D50-9E16-989BC468AD1D}" type="parTrans" cxnId="{D22E45D7-DE5A-4755-ACD5-E949D98AB402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2703546B-E878-43A3-AEA7-ED81DB85330D}" type="sibTrans" cxnId="{D22E45D7-DE5A-4755-ACD5-E949D98AB402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79F0ED13-3880-4A77-9ED7-F964575ABB19}">
      <dgm:prSet phldrT="[Текст]" custT="1"/>
      <dgm:spPr>
        <a:xfrm>
          <a:off x="1106484" y="1435826"/>
          <a:ext cx="1938706" cy="12152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>
            <a:buNone/>
          </a:pP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Medium" panose="020B0603020102020204"/>
            <a:ea typeface="Segoe UI Symbol" panose="020B0502040204020203" pitchFamily="34" charset="0"/>
            <a:cs typeface="+mn-cs"/>
          </a:endParaRPr>
        </a:p>
      </dgm:t>
    </dgm:pt>
    <dgm:pt modelId="{F2CDC35D-25AC-443F-BF82-6E95A9DFCD38}" type="sibTrans" cxnId="{81710306-7A5D-42FD-9B2A-04AED542F2D9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+mj-lt"/>
          </a:endParaRPr>
        </a:p>
      </dgm:t>
    </dgm:pt>
    <dgm:pt modelId="{4ACCC2B7-8AF3-4D61-8694-C93A960640B1}" type="parTrans" cxnId="{81710306-7A5D-42FD-9B2A-04AED542F2D9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+mj-lt"/>
          </a:endParaRPr>
        </a:p>
      </dgm:t>
    </dgm:pt>
    <dgm:pt modelId="{47D2D794-8735-4F3D-90F9-06504CB55594}" type="pres">
      <dgm:prSet presAssocID="{BBF63F86-E339-4115-8BAA-E52706861D8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7D2D489-8673-4709-9F43-304AA373A4A3}" type="pres">
      <dgm:prSet presAssocID="{79F0ED13-3880-4A77-9ED7-F964575ABB19}" presName="composite" presStyleCnt="0"/>
      <dgm:spPr/>
    </dgm:pt>
    <dgm:pt modelId="{FDF58B66-3EA4-4195-9AF1-016EC8A1435F}" type="pres">
      <dgm:prSet presAssocID="{79F0ED13-3880-4A77-9ED7-F964575ABB19}" presName="LShape" presStyleLbl="alignNode1" presStyleIdx="0" presStyleCnt="7" custScaleX="132725" custScaleY="98150" custLinFactNeighborX="-68" custLinFactNeighborY="6366"/>
      <dgm:spPr>
        <a:xfrm rot="5400000">
          <a:off x="1539137" y="710611"/>
          <a:ext cx="916204" cy="2061590"/>
        </a:xfrm>
        <a:prstGeom prst="corner">
          <a:avLst>
            <a:gd name="adj1" fmla="val 16120"/>
            <a:gd name="adj2" fmla="val 1611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9A877039-D960-4F47-A643-446D61BFE15E}" type="pres">
      <dgm:prSet presAssocID="{79F0ED13-3880-4A77-9ED7-F964575ABB19}" presName="ParentText" presStyleLbl="revTx" presStyleIdx="0" presStyleCnt="4" custScaleX="138251" custScaleY="988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35099-C747-42A0-A53B-9E52D18DEFD4}" type="pres">
      <dgm:prSet presAssocID="{79F0ED13-3880-4A77-9ED7-F964575ABB19}" presName="Triangle" presStyleLbl="alignNode1" presStyleIdx="1" presStyleCnt="7" custLinFactNeighborX="86394" custLinFactNeighborY="20570"/>
      <dgm:spPr>
        <a:xfrm>
          <a:off x="2740992" y="904838"/>
          <a:ext cx="264586" cy="264586"/>
        </a:xfrm>
        <a:prstGeom prst="triangle">
          <a:avLst>
            <a:gd name="adj" fmla="val 100000"/>
          </a:avLst>
        </a:prstGeom>
        <a:solidFill>
          <a:srgbClr val="4472C4">
            <a:hueOff val="-1225557"/>
            <a:satOff val="-1705"/>
            <a:lumOff val="-654"/>
            <a:alphaOff val="0"/>
          </a:srgbClr>
        </a:solidFill>
        <a:ln w="12700" cap="flat" cmpd="sng" algn="ctr">
          <a:solidFill>
            <a:srgbClr val="4472C4">
              <a:hueOff val="-1225557"/>
              <a:satOff val="-1705"/>
              <a:lumOff val="-654"/>
              <a:alphaOff val="0"/>
            </a:srgbClr>
          </a:solidFill>
          <a:prstDash val="solid"/>
          <a:miter lim="800000"/>
        </a:ln>
        <a:effectLst/>
      </dgm:spPr>
    </dgm:pt>
    <dgm:pt modelId="{08F943A2-C999-49BF-ABE8-BB8CD28E9D76}" type="pres">
      <dgm:prSet presAssocID="{F2CDC35D-25AC-443F-BF82-6E95A9DFCD38}" presName="sibTrans" presStyleCnt="0"/>
      <dgm:spPr/>
    </dgm:pt>
    <dgm:pt modelId="{6B595783-C56D-43F0-B13B-17A3405BE785}" type="pres">
      <dgm:prSet presAssocID="{F2CDC35D-25AC-443F-BF82-6E95A9DFCD38}" presName="space" presStyleCnt="0"/>
      <dgm:spPr/>
    </dgm:pt>
    <dgm:pt modelId="{C6712870-4F7F-498D-84EB-1DCF41DBF00E}" type="pres">
      <dgm:prSet presAssocID="{B77AB8BD-C57A-4271-97F8-FDCD922AC201}" presName="composite" presStyleCnt="0"/>
      <dgm:spPr/>
    </dgm:pt>
    <dgm:pt modelId="{E4406CB3-EB96-4EFE-A1EA-70C4FC827562}" type="pres">
      <dgm:prSet presAssocID="{B77AB8BD-C57A-4271-97F8-FDCD922AC201}" presName="LShape" presStyleLbl="alignNode1" presStyleIdx="2" presStyleCnt="7" custScaleX="132725" custScaleY="98150"/>
      <dgm:spPr>
        <a:xfrm rot="5400000">
          <a:off x="3778191" y="285812"/>
          <a:ext cx="916204" cy="2061590"/>
        </a:xfrm>
        <a:prstGeom prst="corner">
          <a:avLst>
            <a:gd name="adj1" fmla="val 16120"/>
            <a:gd name="adj2" fmla="val 16110"/>
          </a:avLst>
        </a:prstGeom>
        <a:solidFill>
          <a:srgbClr val="4472C4">
            <a:hueOff val="-2451115"/>
            <a:satOff val="-3409"/>
            <a:lumOff val="-1307"/>
            <a:alphaOff val="0"/>
          </a:srgbClr>
        </a:solidFill>
        <a:ln w="12700" cap="flat" cmpd="sng" algn="ctr">
          <a:solidFill>
            <a:srgbClr val="4472C4">
              <a:hueOff val="-2451115"/>
              <a:satOff val="-3409"/>
              <a:lumOff val="-1307"/>
              <a:alphaOff val="0"/>
            </a:srgbClr>
          </a:solidFill>
          <a:prstDash val="solid"/>
          <a:miter lim="800000"/>
        </a:ln>
        <a:effectLst/>
      </dgm:spPr>
    </dgm:pt>
    <dgm:pt modelId="{65EA6E2E-B2E5-4EA5-8105-CCB9523CDF7C}" type="pres">
      <dgm:prSet presAssocID="{B77AB8BD-C57A-4271-97F8-FDCD922AC201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6259F5-896A-4FD5-A71B-D311F1E94ACD}" type="pres">
      <dgm:prSet presAssocID="{B77AB8BD-C57A-4271-97F8-FDCD922AC201}" presName="Triangle" presStyleLbl="alignNode1" presStyleIdx="3" presStyleCnt="7" custLinFactNeighborX="86394" custLinFactNeighborY="20570"/>
      <dgm:spPr>
        <a:xfrm>
          <a:off x="4980047" y="480039"/>
          <a:ext cx="264586" cy="264586"/>
        </a:xfrm>
        <a:prstGeom prst="triangle">
          <a:avLst>
            <a:gd name="adj" fmla="val 100000"/>
          </a:avLst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 w="12700" cap="flat" cmpd="sng" algn="ctr">
          <a:solidFill>
            <a:srgbClr val="4472C4">
              <a:hueOff val="-3676672"/>
              <a:satOff val="-5114"/>
              <a:lumOff val="-1961"/>
              <a:alphaOff val="0"/>
            </a:srgbClr>
          </a:solidFill>
          <a:prstDash val="solid"/>
          <a:miter lim="800000"/>
        </a:ln>
        <a:effectLst/>
      </dgm:spPr>
    </dgm:pt>
    <dgm:pt modelId="{8E10A8B9-B409-4DA1-A89E-650051CD305A}" type="pres">
      <dgm:prSet presAssocID="{9AB8F916-9358-4FAB-A35E-DAAD5C830037}" presName="sibTrans" presStyleCnt="0"/>
      <dgm:spPr/>
    </dgm:pt>
    <dgm:pt modelId="{D57E6813-F7F8-479D-B963-E07D6E218605}" type="pres">
      <dgm:prSet presAssocID="{9AB8F916-9358-4FAB-A35E-DAAD5C830037}" presName="space" presStyleCnt="0"/>
      <dgm:spPr/>
    </dgm:pt>
    <dgm:pt modelId="{031EABE4-BCEF-4C33-ACA2-845DE94BD0FE}" type="pres">
      <dgm:prSet presAssocID="{546D5891-115B-4849-89B4-F23BEF72BA98}" presName="composite" presStyleCnt="0"/>
      <dgm:spPr/>
    </dgm:pt>
    <dgm:pt modelId="{E1F1CB98-D226-4B01-802C-1AC55264D333}" type="pres">
      <dgm:prSet presAssocID="{546D5891-115B-4849-89B4-F23BEF72BA98}" presName="LShape" presStyleLbl="alignNode1" presStyleIdx="4" presStyleCnt="7" custScaleX="132725" custScaleY="98150"/>
      <dgm:spPr>
        <a:xfrm rot="5400000">
          <a:off x="6017246" y="-138986"/>
          <a:ext cx="916204" cy="2061590"/>
        </a:xfrm>
        <a:prstGeom prst="corner">
          <a:avLst>
            <a:gd name="adj1" fmla="val 16120"/>
            <a:gd name="adj2" fmla="val 16110"/>
          </a:avLst>
        </a:prstGeom>
        <a:solidFill>
          <a:srgbClr val="4472C4">
            <a:hueOff val="-4902230"/>
            <a:satOff val="-6819"/>
            <a:lumOff val="-2615"/>
            <a:alphaOff val="0"/>
          </a:srgbClr>
        </a:solidFill>
        <a:ln w="12700" cap="flat" cmpd="sng" algn="ctr">
          <a:solidFill>
            <a:srgbClr val="4472C4">
              <a:hueOff val="-4902230"/>
              <a:satOff val="-6819"/>
              <a:lumOff val="-2615"/>
              <a:alphaOff val="0"/>
            </a:srgbClr>
          </a:solidFill>
          <a:prstDash val="solid"/>
          <a:miter lim="800000"/>
        </a:ln>
        <a:effectLst/>
      </dgm:spPr>
    </dgm:pt>
    <dgm:pt modelId="{A6C77C29-323D-48A9-B8AD-C9086F1C9FA6}" type="pres">
      <dgm:prSet presAssocID="{546D5891-115B-4849-89B4-F23BEF72BA98}" presName="ParentText" presStyleLbl="revTx" presStyleIdx="2" presStyleCnt="4" custScaleX="78453" custLinFactNeighborX="21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1EA7A2-D71B-4D6D-8DFA-8BB429F20198}" type="pres">
      <dgm:prSet presAssocID="{546D5891-115B-4849-89B4-F23BEF72BA98}" presName="Triangle" presStyleLbl="alignNode1" presStyleIdx="5" presStyleCnt="7" custLinFactNeighborX="86394" custLinFactNeighborY="20570"/>
      <dgm:spPr>
        <a:xfrm>
          <a:off x="7219101" y="55239"/>
          <a:ext cx="264586" cy="264586"/>
        </a:xfrm>
        <a:prstGeom prst="triangle">
          <a:avLst>
            <a:gd name="adj" fmla="val 100000"/>
          </a:avLst>
        </a:prstGeom>
        <a:solidFill>
          <a:srgbClr val="4472C4">
            <a:hueOff val="-6127787"/>
            <a:satOff val="-8523"/>
            <a:lumOff val="-3268"/>
            <a:alphaOff val="0"/>
          </a:srgbClr>
        </a:solidFill>
        <a:ln w="12700" cap="flat" cmpd="sng" algn="ctr">
          <a:solidFill>
            <a:srgbClr val="4472C4">
              <a:hueOff val="-6127787"/>
              <a:satOff val="-8523"/>
              <a:lumOff val="-3268"/>
              <a:alphaOff val="0"/>
            </a:srgbClr>
          </a:solidFill>
          <a:prstDash val="solid"/>
          <a:miter lim="800000"/>
        </a:ln>
        <a:effectLst/>
      </dgm:spPr>
    </dgm:pt>
    <dgm:pt modelId="{2C17042B-39EF-4514-B8C4-3BB6E217F18D}" type="pres">
      <dgm:prSet presAssocID="{8C48AF8C-9121-4513-B20E-3393AE2B8A24}" presName="sibTrans" presStyleCnt="0"/>
      <dgm:spPr/>
    </dgm:pt>
    <dgm:pt modelId="{94E96737-27EB-4511-AE11-8904C4D4A332}" type="pres">
      <dgm:prSet presAssocID="{8C48AF8C-9121-4513-B20E-3393AE2B8A24}" presName="space" presStyleCnt="0"/>
      <dgm:spPr/>
    </dgm:pt>
    <dgm:pt modelId="{A9B757E4-21C5-42F5-A9BB-B5B74F5A5816}" type="pres">
      <dgm:prSet presAssocID="{01B0A2FB-90D1-4431-A3EA-EDC0BE9D0B95}" presName="composite" presStyleCnt="0"/>
      <dgm:spPr/>
    </dgm:pt>
    <dgm:pt modelId="{3F7C0A49-F687-43E8-B3E7-80AE06091463}" type="pres">
      <dgm:prSet presAssocID="{01B0A2FB-90D1-4431-A3EA-EDC0BE9D0B95}" presName="LShape" presStyleLbl="alignNode1" presStyleIdx="6" presStyleCnt="7" custScaleX="132725" custScaleY="98150"/>
      <dgm:spPr>
        <a:xfrm rot="5400000">
          <a:off x="8256301" y="-563786"/>
          <a:ext cx="916204" cy="2061590"/>
        </a:xfrm>
        <a:prstGeom prst="corner">
          <a:avLst>
            <a:gd name="adj1" fmla="val 16120"/>
            <a:gd name="adj2" fmla="val 16110"/>
          </a:avLst>
        </a:prstGeom>
        <a:solidFill>
          <a:srgbClr val="C00000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gm:spPr>
    </dgm:pt>
    <dgm:pt modelId="{64703989-67F3-43CE-A056-D0E7BFBE237F}" type="pres">
      <dgm:prSet presAssocID="{01B0A2FB-90D1-4431-A3EA-EDC0BE9D0B95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2E45D7-DE5A-4755-ACD5-E949D98AB402}" srcId="{BBF63F86-E339-4115-8BAA-E52706861D81}" destId="{01B0A2FB-90D1-4431-A3EA-EDC0BE9D0B95}" srcOrd="3" destOrd="0" parTransId="{92CF5DA4-3A50-4D50-9E16-989BC468AD1D}" sibTransId="{2703546B-E878-43A3-AEA7-ED81DB85330D}"/>
    <dgm:cxn modelId="{080AB354-4851-4E0C-997A-6BB2C1A90157}" type="presOf" srcId="{BBF63F86-E339-4115-8BAA-E52706861D81}" destId="{47D2D794-8735-4F3D-90F9-06504CB55594}" srcOrd="0" destOrd="0" presId="urn:microsoft.com/office/officeart/2009/3/layout/StepUpProcess"/>
    <dgm:cxn modelId="{83D0EF91-91CB-4821-891D-550C8246381E}" srcId="{BBF63F86-E339-4115-8BAA-E52706861D81}" destId="{546D5891-115B-4849-89B4-F23BEF72BA98}" srcOrd="2" destOrd="0" parTransId="{45C68119-F8CF-45D6-8F74-168A8FB4E369}" sibTransId="{8C48AF8C-9121-4513-B20E-3393AE2B8A24}"/>
    <dgm:cxn modelId="{81710306-7A5D-42FD-9B2A-04AED542F2D9}" srcId="{BBF63F86-E339-4115-8BAA-E52706861D81}" destId="{79F0ED13-3880-4A77-9ED7-F964575ABB19}" srcOrd="0" destOrd="0" parTransId="{4ACCC2B7-8AF3-4D61-8694-C93A960640B1}" sibTransId="{F2CDC35D-25AC-443F-BF82-6E95A9DFCD38}"/>
    <dgm:cxn modelId="{C4892931-C226-444A-BBB4-C26C5173DB36}" type="presOf" srcId="{546D5891-115B-4849-89B4-F23BEF72BA98}" destId="{A6C77C29-323D-48A9-B8AD-C9086F1C9FA6}" srcOrd="0" destOrd="0" presId="urn:microsoft.com/office/officeart/2009/3/layout/StepUpProcess"/>
    <dgm:cxn modelId="{1C908CFE-2168-48B1-A999-D43FB2AA8133}" type="presOf" srcId="{01B0A2FB-90D1-4431-A3EA-EDC0BE9D0B95}" destId="{64703989-67F3-43CE-A056-D0E7BFBE237F}" srcOrd="0" destOrd="0" presId="urn:microsoft.com/office/officeart/2009/3/layout/StepUpProcess"/>
    <dgm:cxn modelId="{AE36B794-B212-465D-9433-A8B69964BE0D}" type="presOf" srcId="{B77AB8BD-C57A-4271-97F8-FDCD922AC201}" destId="{65EA6E2E-B2E5-4EA5-8105-CCB9523CDF7C}" srcOrd="0" destOrd="0" presId="urn:microsoft.com/office/officeart/2009/3/layout/StepUpProcess"/>
    <dgm:cxn modelId="{3E3D93BE-2FB1-4187-8116-7745A58ED620}" type="presOf" srcId="{79F0ED13-3880-4A77-9ED7-F964575ABB19}" destId="{9A877039-D960-4F47-A643-446D61BFE15E}" srcOrd="0" destOrd="0" presId="urn:microsoft.com/office/officeart/2009/3/layout/StepUpProcess"/>
    <dgm:cxn modelId="{CED4F5FA-7635-47A3-92DA-269820D334E9}" srcId="{BBF63F86-E339-4115-8BAA-E52706861D81}" destId="{B77AB8BD-C57A-4271-97F8-FDCD922AC201}" srcOrd="1" destOrd="0" parTransId="{99AE8886-CB8E-4B02-B936-50A6FF283B89}" sibTransId="{9AB8F916-9358-4FAB-A35E-DAAD5C830037}"/>
    <dgm:cxn modelId="{B1C89F13-154B-4F59-B3D4-B21B14FFBB15}" type="presParOf" srcId="{47D2D794-8735-4F3D-90F9-06504CB55594}" destId="{87D2D489-8673-4709-9F43-304AA373A4A3}" srcOrd="0" destOrd="0" presId="urn:microsoft.com/office/officeart/2009/3/layout/StepUpProcess"/>
    <dgm:cxn modelId="{F5DBA85C-28D3-4C1E-BBD6-873E0743D369}" type="presParOf" srcId="{87D2D489-8673-4709-9F43-304AA373A4A3}" destId="{FDF58B66-3EA4-4195-9AF1-016EC8A1435F}" srcOrd="0" destOrd="0" presId="urn:microsoft.com/office/officeart/2009/3/layout/StepUpProcess"/>
    <dgm:cxn modelId="{D7A56E4E-00ED-4569-A1D1-2AC4DCFB32B5}" type="presParOf" srcId="{87D2D489-8673-4709-9F43-304AA373A4A3}" destId="{9A877039-D960-4F47-A643-446D61BFE15E}" srcOrd="1" destOrd="0" presId="urn:microsoft.com/office/officeart/2009/3/layout/StepUpProcess"/>
    <dgm:cxn modelId="{B5C2368E-8650-429C-BE7F-3B13CFC5E6D0}" type="presParOf" srcId="{87D2D489-8673-4709-9F43-304AA373A4A3}" destId="{58435099-C747-42A0-A53B-9E52D18DEFD4}" srcOrd="2" destOrd="0" presId="urn:microsoft.com/office/officeart/2009/3/layout/StepUpProcess"/>
    <dgm:cxn modelId="{DD845A83-7ECE-4B12-997D-6B06ECF42D4A}" type="presParOf" srcId="{47D2D794-8735-4F3D-90F9-06504CB55594}" destId="{08F943A2-C999-49BF-ABE8-BB8CD28E9D76}" srcOrd="1" destOrd="0" presId="urn:microsoft.com/office/officeart/2009/3/layout/StepUpProcess"/>
    <dgm:cxn modelId="{3B6E28DB-338E-41C1-8845-D9A1F86ACF6B}" type="presParOf" srcId="{08F943A2-C999-49BF-ABE8-BB8CD28E9D76}" destId="{6B595783-C56D-43F0-B13B-17A3405BE785}" srcOrd="0" destOrd="0" presId="urn:microsoft.com/office/officeart/2009/3/layout/StepUpProcess"/>
    <dgm:cxn modelId="{48792FDC-E1C5-423E-A45C-E395431C0D61}" type="presParOf" srcId="{47D2D794-8735-4F3D-90F9-06504CB55594}" destId="{C6712870-4F7F-498D-84EB-1DCF41DBF00E}" srcOrd="2" destOrd="0" presId="urn:microsoft.com/office/officeart/2009/3/layout/StepUpProcess"/>
    <dgm:cxn modelId="{FA70BD14-84EC-4684-B0E9-DD5EAA2E37D5}" type="presParOf" srcId="{C6712870-4F7F-498D-84EB-1DCF41DBF00E}" destId="{E4406CB3-EB96-4EFE-A1EA-70C4FC827562}" srcOrd="0" destOrd="0" presId="urn:microsoft.com/office/officeart/2009/3/layout/StepUpProcess"/>
    <dgm:cxn modelId="{D3C4E69E-788E-4E8E-B102-4A558118716E}" type="presParOf" srcId="{C6712870-4F7F-498D-84EB-1DCF41DBF00E}" destId="{65EA6E2E-B2E5-4EA5-8105-CCB9523CDF7C}" srcOrd="1" destOrd="0" presId="urn:microsoft.com/office/officeart/2009/3/layout/StepUpProcess"/>
    <dgm:cxn modelId="{DDCE6ABF-6FEC-4C61-ABBC-9C98CE0B18C3}" type="presParOf" srcId="{C6712870-4F7F-498D-84EB-1DCF41DBF00E}" destId="{F86259F5-896A-4FD5-A71B-D311F1E94ACD}" srcOrd="2" destOrd="0" presId="urn:microsoft.com/office/officeart/2009/3/layout/StepUpProcess"/>
    <dgm:cxn modelId="{52F6CB40-1948-41A7-9F04-13E7404DD2BE}" type="presParOf" srcId="{47D2D794-8735-4F3D-90F9-06504CB55594}" destId="{8E10A8B9-B409-4DA1-A89E-650051CD305A}" srcOrd="3" destOrd="0" presId="urn:microsoft.com/office/officeart/2009/3/layout/StepUpProcess"/>
    <dgm:cxn modelId="{83A11D31-F843-4087-A447-1E7139EF6CEA}" type="presParOf" srcId="{8E10A8B9-B409-4DA1-A89E-650051CD305A}" destId="{D57E6813-F7F8-479D-B963-E07D6E218605}" srcOrd="0" destOrd="0" presId="urn:microsoft.com/office/officeart/2009/3/layout/StepUpProcess"/>
    <dgm:cxn modelId="{B31B40A3-51D0-4414-BBAB-3EA2FB3CB30A}" type="presParOf" srcId="{47D2D794-8735-4F3D-90F9-06504CB55594}" destId="{031EABE4-BCEF-4C33-ACA2-845DE94BD0FE}" srcOrd="4" destOrd="0" presId="urn:microsoft.com/office/officeart/2009/3/layout/StepUpProcess"/>
    <dgm:cxn modelId="{618E512C-FC27-47FA-8760-70BF665693BB}" type="presParOf" srcId="{031EABE4-BCEF-4C33-ACA2-845DE94BD0FE}" destId="{E1F1CB98-D226-4B01-802C-1AC55264D333}" srcOrd="0" destOrd="0" presId="urn:microsoft.com/office/officeart/2009/3/layout/StepUpProcess"/>
    <dgm:cxn modelId="{E940EBF7-4F6F-4473-8D58-F7E225B331F4}" type="presParOf" srcId="{031EABE4-BCEF-4C33-ACA2-845DE94BD0FE}" destId="{A6C77C29-323D-48A9-B8AD-C9086F1C9FA6}" srcOrd="1" destOrd="0" presId="urn:microsoft.com/office/officeart/2009/3/layout/StepUpProcess"/>
    <dgm:cxn modelId="{E36D95D9-A73C-4D91-B5EB-93BD43DF982C}" type="presParOf" srcId="{031EABE4-BCEF-4C33-ACA2-845DE94BD0FE}" destId="{0A1EA7A2-D71B-4D6D-8DFA-8BB429F20198}" srcOrd="2" destOrd="0" presId="urn:microsoft.com/office/officeart/2009/3/layout/StepUpProcess"/>
    <dgm:cxn modelId="{04EB7098-EFF7-4840-BF9E-6607C6333D9B}" type="presParOf" srcId="{47D2D794-8735-4F3D-90F9-06504CB55594}" destId="{2C17042B-39EF-4514-B8C4-3BB6E217F18D}" srcOrd="5" destOrd="0" presId="urn:microsoft.com/office/officeart/2009/3/layout/StepUpProcess"/>
    <dgm:cxn modelId="{07723D03-45BF-42E7-9D47-1AA26B24AB15}" type="presParOf" srcId="{2C17042B-39EF-4514-B8C4-3BB6E217F18D}" destId="{94E96737-27EB-4511-AE11-8904C4D4A332}" srcOrd="0" destOrd="0" presId="urn:microsoft.com/office/officeart/2009/3/layout/StepUpProcess"/>
    <dgm:cxn modelId="{2B406AE2-D7A1-4CDA-ABF4-470C31F352BE}" type="presParOf" srcId="{47D2D794-8735-4F3D-90F9-06504CB55594}" destId="{A9B757E4-21C5-42F5-A9BB-B5B74F5A5816}" srcOrd="6" destOrd="0" presId="urn:microsoft.com/office/officeart/2009/3/layout/StepUpProcess"/>
    <dgm:cxn modelId="{3F625955-3C3E-4AE1-BA31-9FFA86B74CB6}" type="presParOf" srcId="{A9B757E4-21C5-42F5-A9BB-B5B74F5A5816}" destId="{3F7C0A49-F687-43E8-B3E7-80AE06091463}" srcOrd="0" destOrd="0" presId="urn:microsoft.com/office/officeart/2009/3/layout/StepUpProcess"/>
    <dgm:cxn modelId="{48C50FBC-18DC-4268-A3C3-434604694158}" type="presParOf" srcId="{A9B757E4-21C5-42F5-A9BB-B5B74F5A5816}" destId="{64703989-67F3-43CE-A056-D0E7BFBE237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B5F65-C491-4DC9-ACB3-EA45CCBDD518}">
      <dsp:nvSpPr>
        <dsp:cNvPr id="0" name=""/>
        <dsp:cNvSpPr/>
      </dsp:nvSpPr>
      <dsp:spPr>
        <a:xfrm>
          <a:off x="3120206" y="15971"/>
          <a:ext cx="2595512" cy="1173908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 Narrow" panose="020B0606020202030204" pitchFamily="34" charset="0"/>
            </a:rPr>
            <a:t>ПЕДАГОГ-ПЕДАГОГ</a:t>
          </a:r>
        </a:p>
      </dsp:txBody>
      <dsp:txXfrm>
        <a:off x="3120206" y="15971"/>
        <a:ext cx="2595512" cy="1173908"/>
      </dsp:txXfrm>
    </dsp:sp>
    <dsp:sp modelId="{FE17C2CB-CA8B-4F09-8E7A-2DFB05DE91D6}">
      <dsp:nvSpPr>
        <dsp:cNvPr id="0" name=""/>
        <dsp:cNvSpPr/>
      </dsp:nvSpPr>
      <dsp:spPr>
        <a:xfrm>
          <a:off x="1874996" y="15971"/>
          <a:ext cx="1162169" cy="117390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102E98D-B9BA-4A30-AE9D-531EB30E1CC3}">
      <dsp:nvSpPr>
        <dsp:cNvPr id="0" name=""/>
        <dsp:cNvSpPr/>
      </dsp:nvSpPr>
      <dsp:spPr>
        <a:xfrm>
          <a:off x="1855471" y="1369699"/>
          <a:ext cx="2595512" cy="1173908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 Narrow" panose="020B0606020202030204" pitchFamily="34" charset="0"/>
            </a:rPr>
            <a:t>ПЕДАГОГ-СТУДЕНТ</a:t>
          </a:r>
        </a:p>
      </dsp:txBody>
      <dsp:txXfrm>
        <a:off x="1855471" y="1369699"/>
        <a:ext cx="2595512" cy="1173908"/>
      </dsp:txXfrm>
    </dsp:sp>
    <dsp:sp modelId="{6756C1A5-8EEA-46DD-BF37-298CD24A61D9}">
      <dsp:nvSpPr>
        <dsp:cNvPr id="0" name=""/>
        <dsp:cNvSpPr/>
      </dsp:nvSpPr>
      <dsp:spPr>
        <a:xfrm>
          <a:off x="4556892" y="1357772"/>
          <a:ext cx="1162169" cy="1173908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3E9BA5A-08B6-430F-B23C-74C4CFA6B333}">
      <dsp:nvSpPr>
        <dsp:cNvPr id="0" name=""/>
        <dsp:cNvSpPr/>
      </dsp:nvSpPr>
      <dsp:spPr>
        <a:xfrm>
          <a:off x="3449608" y="2832008"/>
          <a:ext cx="2185162" cy="1173908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 Narrow" panose="020B0606020202030204" pitchFamily="34" charset="0"/>
            </a:rPr>
            <a:t>РАБОТОДАТЕЛЬ-СТУДЕНТ</a:t>
          </a:r>
        </a:p>
      </dsp:txBody>
      <dsp:txXfrm>
        <a:off x="3449608" y="2832008"/>
        <a:ext cx="2185162" cy="1173908"/>
      </dsp:txXfrm>
    </dsp:sp>
    <dsp:sp modelId="{A474F275-F5C5-4BCD-8395-0AA354169BA1}">
      <dsp:nvSpPr>
        <dsp:cNvPr id="0" name=""/>
        <dsp:cNvSpPr/>
      </dsp:nvSpPr>
      <dsp:spPr>
        <a:xfrm>
          <a:off x="1903016" y="2737303"/>
          <a:ext cx="1382342" cy="1383392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A1BE82-68C2-4D29-83F3-F547B9F19969}">
      <dsp:nvSpPr>
        <dsp:cNvPr id="0" name=""/>
        <dsp:cNvSpPr/>
      </dsp:nvSpPr>
      <dsp:spPr>
        <a:xfrm>
          <a:off x="1858151" y="4314391"/>
          <a:ext cx="1945414" cy="1173908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>
              <a:latin typeface="Arial Narrow" panose="020B0606020202030204" pitchFamily="34" charset="0"/>
            </a:rPr>
            <a:t>СТУДЕНТ-УЧЕНИК</a:t>
          </a:r>
          <a:endParaRPr lang="ru-RU" sz="1400" b="1" kern="1200" dirty="0">
            <a:latin typeface="Arial Narrow" panose="020B0606020202030204" pitchFamily="34" charset="0"/>
          </a:endParaRPr>
        </a:p>
      </dsp:txBody>
      <dsp:txXfrm>
        <a:off x="1858151" y="4314391"/>
        <a:ext cx="1945414" cy="1173908"/>
      </dsp:txXfrm>
    </dsp:sp>
    <dsp:sp modelId="{F1A03CC8-A925-4146-AC87-A3D4BD44FF34}">
      <dsp:nvSpPr>
        <dsp:cNvPr id="0" name=""/>
        <dsp:cNvSpPr/>
      </dsp:nvSpPr>
      <dsp:spPr>
        <a:xfrm>
          <a:off x="3925142" y="4314391"/>
          <a:ext cx="1801549" cy="1173908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9FE4CE0-ED40-4F9D-A0D1-13A41611506F}">
      <dsp:nvSpPr>
        <dsp:cNvPr id="0" name=""/>
        <dsp:cNvSpPr/>
      </dsp:nvSpPr>
      <dsp:spPr>
        <a:xfrm>
          <a:off x="3327154" y="5681995"/>
          <a:ext cx="2398798" cy="1173908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 Narrow" panose="020B0606020202030204" pitchFamily="34" charset="0"/>
            </a:rPr>
            <a:t>СТУДЕНТ-СТУДЕНТ</a:t>
          </a:r>
        </a:p>
      </dsp:txBody>
      <dsp:txXfrm>
        <a:off x="3327154" y="5681995"/>
        <a:ext cx="2398798" cy="1173908"/>
      </dsp:txXfrm>
    </dsp:sp>
    <dsp:sp modelId="{9527464B-0124-4005-89A2-0F1ABD2B9664}">
      <dsp:nvSpPr>
        <dsp:cNvPr id="0" name=""/>
        <dsp:cNvSpPr/>
      </dsp:nvSpPr>
      <dsp:spPr>
        <a:xfrm>
          <a:off x="1858889" y="5681995"/>
          <a:ext cx="1345211" cy="1173908"/>
        </a:xfrm>
        <a:prstGeom prst="rect">
          <a:avLst/>
        </a:prstGeom>
        <a:blipFill rotWithShape="1">
          <a:blip xmlns:r="http://schemas.openxmlformats.org/officeDocument/2006/relationships" r:embed="rId5"/>
          <a:srcRect/>
          <a:stretch>
            <a:fillRect l="-16000" r="-16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40E2D-524C-4981-810F-528D9EBD95EC}">
      <dsp:nvSpPr>
        <dsp:cNvPr id="0" name=""/>
        <dsp:cNvSpPr/>
      </dsp:nvSpPr>
      <dsp:spPr>
        <a:xfrm>
          <a:off x="1494892" y="2613489"/>
          <a:ext cx="1945843" cy="19463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71DE3F-5A4B-484D-AA04-8A20B64A01DA}">
      <dsp:nvSpPr>
        <dsp:cNvPr id="0" name=""/>
        <dsp:cNvSpPr/>
      </dsp:nvSpPr>
      <dsp:spPr>
        <a:xfrm>
          <a:off x="5133644" y="3447293"/>
          <a:ext cx="321056" cy="320741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C26E6-EDAA-4A0A-8D46-3C518A0BB18B}">
      <dsp:nvSpPr>
        <dsp:cNvPr id="0" name=""/>
        <dsp:cNvSpPr/>
      </dsp:nvSpPr>
      <dsp:spPr>
        <a:xfrm>
          <a:off x="1568292" y="2738944"/>
          <a:ext cx="1797100" cy="179666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459C71-A757-4CC8-BDAB-0E2A7509C973}">
      <dsp:nvSpPr>
        <dsp:cNvPr id="0" name=""/>
        <dsp:cNvSpPr/>
      </dsp:nvSpPr>
      <dsp:spPr>
        <a:xfrm>
          <a:off x="3848182" y="1532395"/>
          <a:ext cx="1018438" cy="10182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B447B8-88FB-4C49-B647-582570E12189}">
      <dsp:nvSpPr>
        <dsp:cNvPr id="0" name=""/>
        <dsp:cNvSpPr/>
      </dsp:nvSpPr>
      <dsp:spPr>
        <a:xfrm>
          <a:off x="3910730" y="1652295"/>
          <a:ext cx="898144" cy="89833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D2E8F6-BEB1-4FD5-A80B-A74FAB1245D2}">
      <dsp:nvSpPr>
        <dsp:cNvPr id="0" name=""/>
        <dsp:cNvSpPr/>
      </dsp:nvSpPr>
      <dsp:spPr>
        <a:xfrm>
          <a:off x="0" y="1436549"/>
          <a:ext cx="2887878" cy="547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" numCol="1" spcCol="1270" anchor="b" anchorCtr="0">
          <a:noAutofit/>
        </a:bodyPr>
        <a:lstStyle/>
        <a:p>
          <a:pPr lvl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>
        <a:off x="0" y="1436549"/>
        <a:ext cx="2887878" cy="547297"/>
      </dsp:txXfrm>
    </dsp:sp>
    <dsp:sp modelId="{4669597A-C5CD-4B2C-86F9-101F706311E8}">
      <dsp:nvSpPr>
        <dsp:cNvPr id="0" name=""/>
        <dsp:cNvSpPr/>
      </dsp:nvSpPr>
      <dsp:spPr>
        <a:xfrm>
          <a:off x="5240121" y="2484814"/>
          <a:ext cx="2887878" cy="898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 dirty="0"/>
        </a:p>
      </dsp:txBody>
      <dsp:txXfrm>
        <a:off x="5240121" y="2484814"/>
        <a:ext cx="2887878" cy="898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58B66-3EA4-4195-9AF1-016EC8A1435F}">
      <dsp:nvSpPr>
        <dsp:cNvPr id="0" name=""/>
        <dsp:cNvSpPr/>
      </dsp:nvSpPr>
      <dsp:spPr>
        <a:xfrm rot="5400000">
          <a:off x="823062" y="947723"/>
          <a:ext cx="1127620" cy="2537305"/>
        </a:xfrm>
        <a:prstGeom prst="corner">
          <a:avLst>
            <a:gd name="adj1" fmla="val 16120"/>
            <a:gd name="adj2" fmla="val 1611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877039-D960-4F47-A643-446D61BFE15E}">
      <dsp:nvSpPr>
        <dsp:cNvPr id="0" name=""/>
        <dsp:cNvSpPr/>
      </dsp:nvSpPr>
      <dsp:spPr>
        <a:xfrm>
          <a:off x="291873" y="1767145"/>
          <a:ext cx="2386066" cy="1495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Medium" panose="020B0603020102020204"/>
            <a:ea typeface="Segoe UI Symbol" panose="020B0502040204020203" pitchFamily="34" charset="0"/>
            <a:cs typeface="+mn-cs"/>
          </a:endParaRPr>
        </a:p>
      </dsp:txBody>
      <dsp:txXfrm>
        <a:off x="291873" y="1767145"/>
        <a:ext cx="2386066" cy="1495707"/>
      </dsp:txXfrm>
    </dsp:sp>
    <dsp:sp modelId="{58435099-C747-42A0-A53B-9E52D18DEFD4}">
      <dsp:nvSpPr>
        <dsp:cNvPr id="0" name=""/>
        <dsp:cNvSpPr/>
      </dsp:nvSpPr>
      <dsp:spPr>
        <a:xfrm>
          <a:off x="2303547" y="1113631"/>
          <a:ext cx="325640" cy="325640"/>
        </a:xfrm>
        <a:prstGeom prst="triangle">
          <a:avLst>
            <a:gd name="adj" fmla="val 100000"/>
          </a:avLst>
        </a:prstGeom>
        <a:solidFill>
          <a:srgbClr val="4472C4">
            <a:hueOff val="-1225557"/>
            <a:satOff val="-1705"/>
            <a:lumOff val="-654"/>
            <a:alphaOff val="0"/>
          </a:srgbClr>
        </a:solidFill>
        <a:ln w="12700" cap="flat" cmpd="sng" algn="ctr">
          <a:solidFill>
            <a:srgbClr val="4472C4">
              <a:hueOff val="-1225557"/>
              <a:satOff val="-1705"/>
              <a:lumOff val="-654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06CB3-EB96-4EFE-A1EA-70C4FC827562}">
      <dsp:nvSpPr>
        <dsp:cNvPr id="0" name=""/>
        <dsp:cNvSpPr/>
      </dsp:nvSpPr>
      <dsp:spPr>
        <a:xfrm rot="5400000">
          <a:off x="3580082" y="351764"/>
          <a:ext cx="1127620" cy="2537305"/>
        </a:xfrm>
        <a:prstGeom prst="corner">
          <a:avLst>
            <a:gd name="adj1" fmla="val 16120"/>
            <a:gd name="adj2" fmla="val 16110"/>
          </a:avLst>
        </a:prstGeom>
        <a:solidFill>
          <a:srgbClr val="4472C4">
            <a:hueOff val="-2451115"/>
            <a:satOff val="-3409"/>
            <a:lumOff val="-1307"/>
            <a:alphaOff val="0"/>
          </a:srgbClr>
        </a:solidFill>
        <a:ln w="12700" cap="flat" cmpd="sng" algn="ctr">
          <a:solidFill>
            <a:srgbClr val="4472C4">
              <a:hueOff val="-2451115"/>
              <a:satOff val="-3409"/>
              <a:lumOff val="-1307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EA6E2E-B2E5-4EA5-8105-CCB9523CDF7C}">
      <dsp:nvSpPr>
        <dsp:cNvPr id="0" name=""/>
        <dsp:cNvSpPr/>
      </dsp:nvSpPr>
      <dsp:spPr>
        <a:xfrm>
          <a:off x="3377679" y="1235752"/>
          <a:ext cx="1725894" cy="1512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Medium" panose="020B0603020102020204"/>
            <a:ea typeface="+mn-ea"/>
            <a:cs typeface="+mn-cs"/>
          </a:endParaRPr>
        </a:p>
      </dsp:txBody>
      <dsp:txXfrm>
        <a:off x="3377679" y="1235752"/>
        <a:ext cx="1725894" cy="1512847"/>
      </dsp:txXfrm>
    </dsp:sp>
    <dsp:sp modelId="{F86259F5-896A-4FD5-A71B-D311F1E94ACD}">
      <dsp:nvSpPr>
        <dsp:cNvPr id="0" name=""/>
        <dsp:cNvSpPr/>
      </dsp:nvSpPr>
      <dsp:spPr>
        <a:xfrm>
          <a:off x="5059267" y="590808"/>
          <a:ext cx="325640" cy="325640"/>
        </a:xfrm>
        <a:prstGeom prst="triangle">
          <a:avLst>
            <a:gd name="adj" fmla="val 100000"/>
          </a:avLst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 w="12700" cap="flat" cmpd="sng" algn="ctr">
          <a:solidFill>
            <a:srgbClr val="4472C4">
              <a:hueOff val="-3676672"/>
              <a:satOff val="-5114"/>
              <a:lumOff val="-1961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1CB98-D226-4B01-802C-1AC55264D333}">
      <dsp:nvSpPr>
        <dsp:cNvPr id="0" name=""/>
        <dsp:cNvSpPr/>
      </dsp:nvSpPr>
      <dsp:spPr>
        <a:xfrm rot="5400000">
          <a:off x="6335802" y="-171058"/>
          <a:ext cx="1127620" cy="2537305"/>
        </a:xfrm>
        <a:prstGeom prst="corner">
          <a:avLst>
            <a:gd name="adj1" fmla="val 16120"/>
            <a:gd name="adj2" fmla="val 16110"/>
          </a:avLst>
        </a:prstGeom>
        <a:solidFill>
          <a:srgbClr val="4472C4">
            <a:hueOff val="-4902230"/>
            <a:satOff val="-6819"/>
            <a:lumOff val="-2615"/>
            <a:alphaOff val="0"/>
          </a:srgbClr>
        </a:solidFill>
        <a:ln w="12700" cap="flat" cmpd="sng" algn="ctr">
          <a:solidFill>
            <a:srgbClr val="4472C4">
              <a:hueOff val="-4902230"/>
              <a:satOff val="-6819"/>
              <a:lumOff val="-2615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C77C29-323D-48A9-B8AD-C9086F1C9FA6}">
      <dsp:nvSpPr>
        <dsp:cNvPr id="0" name=""/>
        <dsp:cNvSpPr/>
      </dsp:nvSpPr>
      <dsp:spPr>
        <a:xfrm>
          <a:off x="6356048" y="712930"/>
          <a:ext cx="1354016" cy="1512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Medium" panose="020B0603020102020204"/>
            <a:ea typeface="+mn-ea"/>
            <a:cs typeface="+mn-cs"/>
          </a:endParaRPr>
        </a:p>
      </dsp:txBody>
      <dsp:txXfrm>
        <a:off x="6356048" y="712930"/>
        <a:ext cx="1354016" cy="1512847"/>
      </dsp:txXfrm>
    </dsp:sp>
    <dsp:sp modelId="{0A1EA7A2-D71B-4D6D-8DFA-8BB429F20198}">
      <dsp:nvSpPr>
        <dsp:cNvPr id="0" name=""/>
        <dsp:cNvSpPr/>
      </dsp:nvSpPr>
      <dsp:spPr>
        <a:xfrm>
          <a:off x="7814987" y="67986"/>
          <a:ext cx="325640" cy="325640"/>
        </a:xfrm>
        <a:prstGeom prst="triangle">
          <a:avLst>
            <a:gd name="adj" fmla="val 100000"/>
          </a:avLst>
        </a:prstGeom>
        <a:solidFill>
          <a:srgbClr val="4472C4">
            <a:hueOff val="-6127787"/>
            <a:satOff val="-8523"/>
            <a:lumOff val="-3268"/>
            <a:alphaOff val="0"/>
          </a:srgbClr>
        </a:solidFill>
        <a:ln w="12700" cap="flat" cmpd="sng" algn="ctr">
          <a:solidFill>
            <a:srgbClr val="4472C4">
              <a:hueOff val="-6127787"/>
              <a:satOff val="-8523"/>
              <a:lumOff val="-326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C0A49-F687-43E8-B3E7-80AE06091463}">
      <dsp:nvSpPr>
        <dsp:cNvPr id="0" name=""/>
        <dsp:cNvSpPr/>
      </dsp:nvSpPr>
      <dsp:spPr>
        <a:xfrm rot="5400000">
          <a:off x="9091522" y="-693880"/>
          <a:ext cx="1127620" cy="2537305"/>
        </a:xfrm>
        <a:prstGeom prst="corner">
          <a:avLst>
            <a:gd name="adj1" fmla="val 16120"/>
            <a:gd name="adj2" fmla="val 16110"/>
          </a:avLst>
        </a:prstGeom>
        <a:solidFill>
          <a:srgbClr val="C00000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703989-67F3-43CE-A056-D0E7BFBE237F}">
      <dsp:nvSpPr>
        <dsp:cNvPr id="0" name=""/>
        <dsp:cNvSpPr/>
      </dsp:nvSpPr>
      <dsp:spPr>
        <a:xfrm>
          <a:off x="8889119" y="190108"/>
          <a:ext cx="1725894" cy="1512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Medium" panose="020B0603020102020204"/>
            <a:ea typeface="+mn-ea"/>
            <a:cs typeface="+mn-cs"/>
          </a:endParaRPr>
        </a:p>
      </dsp:txBody>
      <dsp:txXfrm>
        <a:off x="8889119" y="190108"/>
        <a:ext cx="1725894" cy="1512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11AAB-895F-47EF-8E9A-25CCD76D3013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7B4C6-B786-4239-8104-79FE01F1C8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932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7B4C6-B786-4239-8104-79FE01F1C84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814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BBCBF-D157-43CA-A6D6-24729636E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2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22BE1-AFC0-42B1-B580-4B6C42D40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29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37607-ED85-47ED-B747-A0991DEB79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90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D201F-585F-40C1-AD06-7AF1A7401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31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0D1FB-66A4-481B-8512-349866D0E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31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62634-7DCF-47A4-9513-F944888FD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12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29812-43AC-461C-BD83-13F3CE0BC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18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8B607-D6E5-4F2A-B183-6F8238CC5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96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859AB-55B3-4521-B27F-B9CB6D199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38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74402-07B6-4779-8201-567A58740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16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68F7B-890E-4989-81CA-4E2C85F37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6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FB7AF9-C0FE-472C-8E11-91C64D486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62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>
        <p:tmplLst>
          <p:tmpl>
            <p:tnLst>
              <p:par>
                <p:cTn presetID="18" presetClass="entr" presetSubtype="9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up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mailto:hpk2911@list.ru" TargetMode="External"/><Relationship Id="rId4" Type="http://schemas.openxmlformats.org/officeDocument/2006/relationships/hyperlink" Target="http://www.gouhpk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mailto:hpk2911@list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uhpk.ru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6.png"/><Relationship Id="rId5" Type="http://schemas.openxmlformats.org/officeDocument/2006/relationships/image" Target="../media/image10.jpeg"/><Relationship Id="rId10" Type="http://schemas.openxmlformats.org/officeDocument/2006/relationships/image" Target="../media/image2.jpeg"/><Relationship Id="rId4" Type="http://schemas.openxmlformats.org/officeDocument/2006/relationships/image" Target="../media/image9.jpeg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3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31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30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hyperlink" Target="http://www.gouhpk.ru/" TargetMode="External"/><Relationship Id="rId7" Type="http://schemas.openxmlformats.org/officeDocument/2006/relationships/diagramLayout" Target="../diagrams/layou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microsoft.com/office/2007/relationships/diagramDrawing" Target="../diagrams/drawing3.xml"/><Relationship Id="rId4" Type="http://schemas.openxmlformats.org/officeDocument/2006/relationships/hyperlink" Target="mailto:hpk2911@list.ru" TargetMode="External"/><Relationship Id="rId9" Type="http://schemas.openxmlformats.org/officeDocument/2006/relationships/diagramColors" Target="../diagrams/colors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0" y="6365312"/>
            <a:ext cx="12192000" cy="405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6"/>
          <p:cNvSpPr>
            <a:spLocks noGrp="1"/>
          </p:cNvSpPr>
          <p:nvPr>
            <p:ph type="title"/>
          </p:nvPr>
        </p:nvSpPr>
        <p:spPr>
          <a:xfrm>
            <a:off x="1271173" y="1567166"/>
            <a:ext cx="10064697" cy="2472375"/>
          </a:xfrm>
        </p:spPr>
        <p:txBody>
          <a:bodyPr/>
          <a:lstStyle/>
          <a:p>
            <a:r>
              <a:rPr lang="ru-RU" sz="3600" b="1" dirty="0">
                <a:solidFill>
                  <a:srgbClr val="004D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 ДЕЯТЕЛЬНОСТИ ПЕДАГОГИЧЕСКОГО ОБРАЗОВАТЕЛЬНОГО КЛАСТЕРА В 2020 ГОДУ: </a:t>
            </a:r>
            <a:br>
              <a:rPr lang="ru-RU" sz="3600" b="1" dirty="0">
                <a:solidFill>
                  <a:srgbClr val="004D86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b="1" dirty="0">
                <a:solidFill>
                  <a:srgbClr val="004D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НОВЫЕ НАПРАВЛЕНИЯ И </a:t>
            </a:r>
            <a:r>
              <a:rPr lang="ru-RU" sz="3600" b="1" dirty="0" smtClean="0">
                <a:solidFill>
                  <a:srgbClr val="004D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НОВЫЕ ВОЗМОЖНОСТИ</a:t>
            </a:r>
            <a:r>
              <a:rPr lang="ru-RU" sz="3600" b="1" dirty="0">
                <a:solidFill>
                  <a:srgbClr val="004D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600" b="1" dirty="0">
                <a:solidFill>
                  <a:srgbClr val="004D86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3600" b="1" dirty="0">
              <a:solidFill>
                <a:srgbClr val="004D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left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6" t="-327" b="1"/>
          <a:stretch/>
        </p:blipFill>
        <p:spPr bwMode="auto">
          <a:xfrm>
            <a:off x="10062493" y="264355"/>
            <a:ext cx="1821532" cy="130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173" y="359301"/>
            <a:ext cx="1266263" cy="12662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83761" y="4939387"/>
            <a:ext cx="4699922" cy="9842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eaLnBrk="0" hangingPunct="0">
              <a:lnSpc>
                <a:spcPct val="80000"/>
              </a:lnSpc>
              <a:defRPr b="1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  <a:latin typeface="+mj-lt"/>
              </a:rPr>
              <a:t>Е.М. ВОЛОГЖИНА</a:t>
            </a:r>
            <a:r>
              <a:rPr lang="ru-RU" b="0" dirty="0">
                <a:solidFill>
                  <a:schemeClr val="tx1"/>
                </a:solidFill>
                <a:latin typeface="+mj-lt"/>
              </a:rPr>
              <a:t>, </a:t>
            </a:r>
            <a:br>
              <a:rPr lang="ru-RU" b="0" dirty="0">
                <a:solidFill>
                  <a:schemeClr val="tx1"/>
                </a:solidFill>
                <a:latin typeface="+mj-lt"/>
              </a:rPr>
            </a:br>
            <a:r>
              <a:rPr lang="ru-RU" b="0" dirty="0">
                <a:solidFill>
                  <a:schemeClr val="tx1"/>
                </a:solidFill>
                <a:latin typeface="+mj-lt"/>
              </a:rPr>
              <a:t>ДИРЕКТОР КГБ ПОУ "</a:t>
            </a:r>
            <a:r>
              <a:rPr lang="ru-RU" b="0" dirty="0" smtClean="0">
                <a:solidFill>
                  <a:schemeClr val="tx1"/>
                </a:solidFill>
                <a:latin typeface="+mj-lt"/>
              </a:rPr>
              <a:t>ХАБАРОВСКИЙ </a:t>
            </a:r>
            <a:r>
              <a:rPr lang="ru-RU" b="0" dirty="0">
                <a:solidFill>
                  <a:schemeClr val="tx1"/>
                </a:solidFill>
                <a:latin typeface="+mj-lt"/>
              </a:rPr>
              <a:t>ПЕДАГОГИЧЕСКИЙ КОЛЛЕДЖ ИМЕНИ </a:t>
            </a:r>
            <a:br>
              <a:rPr lang="ru-RU" b="0" dirty="0">
                <a:solidFill>
                  <a:schemeClr val="tx1"/>
                </a:solidFill>
                <a:latin typeface="+mj-lt"/>
              </a:rPr>
            </a:br>
            <a:r>
              <a:rPr lang="ru-RU" b="0" dirty="0">
                <a:solidFill>
                  <a:schemeClr val="tx1"/>
                </a:solidFill>
                <a:latin typeface="+mj-lt"/>
              </a:rPr>
              <a:t>ГЕРОЯ СОВЕТСКОГО СОЮЗА </a:t>
            </a:r>
            <a:r>
              <a:rPr lang="ru-RU" b="0" dirty="0" smtClean="0">
                <a:solidFill>
                  <a:schemeClr val="tx1"/>
                </a:solidFill>
                <a:latin typeface="+mj-lt"/>
              </a:rPr>
              <a:t>Д.Л.КАЛАРАША"</a:t>
            </a:r>
            <a:endParaRPr lang="ru-RU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AutoShape 2" descr="Герб Хабаровского кр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minobr.khabkrai.ru/img/logo3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07975" y="6375722"/>
            <a:ext cx="1729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hlinkClick r:id="rId4"/>
              </a:rPr>
              <a:t>www.gouhpk.ru</a:t>
            </a:r>
            <a:endParaRPr lang="ru-RU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9306082" y="6384972"/>
            <a:ext cx="2477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E</a:t>
            </a:r>
            <a:r>
              <a:rPr lang="ru-RU" b="1" dirty="0"/>
              <a:t>-</a:t>
            </a:r>
            <a:r>
              <a:rPr lang="en-US" b="1" dirty="0"/>
              <a:t>mail</a:t>
            </a:r>
            <a:r>
              <a:rPr lang="ru-RU" b="1" dirty="0"/>
              <a:t>:</a:t>
            </a:r>
            <a:r>
              <a:rPr lang="en-US" b="1" dirty="0"/>
              <a:t> </a:t>
            </a:r>
            <a:r>
              <a:rPr lang="en-US" b="1" dirty="0">
                <a:hlinkClick r:id="rId5"/>
              </a:rPr>
              <a:t>hpk2911@list.ru</a:t>
            </a:r>
            <a:endParaRPr lang="en-US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2858692" y="6375722"/>
            <a:ext cx="1859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/>
              <a:t>8 (</a:t>
            </a:r>
            <a:r>
              <a:rPr lang="en-US" dirty="0"/>
              <a:t>4212</a:t>
            </a:r>
            <a:r>
              <a:rPr lang="ru-RU" dirty="0"/>
              <a:t>) </a:t>
            </a:r>
            <a:r>
              <a:rPr lang="en-US" dirty="0"/>
              <a:t>36-08-68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7083761" y="6375722"/>
            <a:ext cx="1859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/>
              <a:t>8 (</a:t>
            </a:r>
            <a:r>
              <a:rPr lang="en-US" dirty="0"/>
              <a:t>4212</a:t>
            </a:r>
            <a:r>
              <a:rPr lang="ru-RU" dirty="0"/>
              <a:t>) </a:t>
            </a:r>
            <a:r>
              <a:rPr lang="en-US" dirty="0"/>
              <a:t>36-</a:t>
            </a:r>
            <a:r>
              <a:rPr lang="ru-RU" dirty="0"/>
              <a:t>10</a:t>
            </a:r>
            <a:r>
              <a:rPr lang="en-US" dirty="0"/>
              <a:t>-</a:t>
            </a:r>
            <a:r>
              <a:rPr lang="ru-RU" dirty="0"/>
              <a:t>76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436" y="3667361"/>
            <a:ext cx="3750538" cy="254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23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2842" y="1227222"/>
            <a:ext cx="10483516" cy="191669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БЛАГОДАРИМ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всех участников Педкластера27 </a:t>
            </a:r>
            <a:r>
              <a:rPr lang="ru-RU" sz="3200" b="1" dirty="0">
                <a:solidFill>
                  <a:srgbClr val="0070C0"/>
                </a:solidFill>
              </a:rPr>
              <a:t>за активный вклад в общее дело подготовки педагогических кадров для системы образования Хабаровского края!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90" y="279818"/>
            <a:ext cx="124936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642" y="279818"/>
            <a:ext cx="18224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Admin\Desktop\Августовка_12-14.08.2020\августовка_на сайт ХПК и Педкластер27\августовка_20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021" y="3239251"/>
            <a:ext cx="4223085" cy="286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16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0" y="6365312"/>
            <a:ext cx="12192000" cy="405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6"/>
          <p:cNvSpPr>
            <a:spLocks noGrp="1"/>
          </p:cNvSpPr>
          <p:nvPr>
            <p:ph type="title"/>
          </p:nvPr>
        </p:nvSpPr>
        <p:spPr>
          <a:xfrm>
            <a:off x="1801320" y="274638"/>
            <a:ext cx="8502739" cy="578802"/>
          </a:xfrm>
        </p:spPr>
        <p:txBody>
          <a:bodyPr/>
          <a:lstStyle/>
          <a:p>
            <a:r>
              <a:rPr lang="ru-RU" sz="2800" b="1" dirty="0">
                <a:solidFill>
                  <a:srgbClr val="004D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МОДЕЛЬ ВЗАИМОДЕЙСТВИЯ В СТРУКТУРЕ ПЕДАГОГИЧЕСКОГО КЛАСТЕРА</a:t>
            </a:r>
          </a:p>
        </p:txBody>
      </p:sp>
      <p:sp>
        <p:nvSpPr>
          <p:cNvPr id="4" name="Овал 3"/>
          <p:cNvSpPr/>
          <p:nvPr/>
        </p:nvSpPr>
        <p:spPr>
          <a:xfrm>
            <a:off x="3292608" y="1205503"/>
            <a:ext cx="5400000" cy="5400000"/>
          </a:xfrm>
          <a:prstGeom prst="ellipse">
            <a:avLst/>
          </a:prstGeom>
          <a:noFill/>
          <a:ln w="127000" cmpd="thickThin">
            <a:solidFill>
              <a:srgbClr val="9BD4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left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6" t="-327" b="1"/>
          <a:stretch/>
        </p:blipFill>
        <p:spPr bwMode="auto">
          <a:xfrm>
            <a:off x="10417718" y="7937"/>
            <a:ext cx="1821532" cy="130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01798" y="1502515"/>
            <a:ext cx="2807570" cy="7817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eaLnBrk="0" hangingPunct="0">
              <a:lnSpc>
                <a:spcPct val="80000"/>
              </a:lnSpc>
              <a:defRPr b="1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400" b="0" dirty="0">
                <a:solidFill>
                  <a:srgbClr val="43AFC0"/>
                </a:solidFill>
                <a:latin typeface="+mj-lt"/>
              </a:rPr>
              <a:t>КООРДИНАЦИОННЫЙ СОВЕТ </a:t>
            </a:r>
          </a:p>
          <a:p>
            <a:pPr algn="ctr"/>
            <a:r>
              <a:rPr lang="ru-RU" sz="1400" b="0" dirty="0">
                <a:solidFill>
                  <a:srgbClr val="43AFC0"/>
                </a:solidFill>
                <a:latin typeface="+mj-lt"/>
              </a:rPr>
              <a:t>ПО МОДЕРНИЗАЦИИ ПЕДАГОГИЧЕСКОГО ОБРАЗОВАНИЯ</a:t>
            </a:r>
          </a:p>
        </p:txBody>
      </p:sp>
      <p:pic>
        <p:nvPicPr>
          <p:cNvPr id="8" name="Picture 4" descr="Картинки по запросу СОВЕТ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7" b="26776"/>
          <a:stretch/>
        </p:blipFill>
        <p:spPr bwMode="auto">
          <a:xfrm>
            <a:off x="5307797" y="2201474"/>
            <a:ext cx="1369621" cy="86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707" y="4150667"/>
            <a:ext cx="2116481" cy="21164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71468" y="3163451"/>
            <a:ext cx="3311288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eaLnBrk="0" hangingPunct="0">
              <a:lnSpc>
                <a:spcPct val="80000"/>
              </a:lnSpc>
              <a:defRPr b="1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algn="ctr"/>
            <a:r>
              <a:rPr lang="ru-RU" dirty="0">
                <a:solidFill>
                  <a:schemeClr val="accent2"/>
                </a:solidFill>
                <a:latin typeface="+mj-lt"/>
              </a:rPr>
              <a:t>ХАБАРОВСКИЙ ПЕДАГОГИЧЕСКИЙ КОЛЛЕДЖ ИМЕНИ ГЕРОЯ СОВЕТСКОГО СОЮЗА Д.Л.КАЛАРАША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41271" y="1655459"/>
            <a:ext cx="1930198" cy="878241"/>
          </a:xfrm>
          <a:prstGeom prst="roundRect">
            <a:avLst/>
          </a:prstGeom>
          <a:solidFill>
            <a:srgbClr val="DCF1F4"/>
          </a:solidFill>
          <a:ln w="57150">
            <a:solidFill>
              <a:srgbClr val="43AF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41271" y="4761456"/>
            <a:ext cx="1930198" cy="880225"/>
          </a:xfrm>
          <a:prstGeom prst="roundRect">
            <a:avLst/>
          </a:prstGeom>
          <a:solidFill>
            <a:srgbClr val="DCF1F4"/>
          </a:solidFill>
          <a:ln w="57150">
            <a:solidFill>
              <a:srgbClr val="43AF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41271" y="3208848"/>
            <a:ext cx="1930198" cy="890063"/>
          </a:xfrm>
          <a:prstGeom prst="roundRect">
            <a:avLst/>
          </a:prstGeom>
          <a:solidFill>
            <a:srgbClr val="DCF1F4"/>
          </a:solidFill>
          <a:ln w="57150">
            <a:solidFill>
              <a:srgbClr val="43AF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608498" y="1655459"/>
            <a:ext cx="1997497" cy="878241"/>
          </a:xfrm>
          <a:prstGeom prst="roundRect">
            <a:avLst/>
          </a:prstGeom>
          <a:solidFill>
            <a:srgbClr val="DCF1F4"/>
          </a:solidFill>
          <a:ln w="57150">
            <a:solidFill>
              <a:srgbClr val="43AF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608498" y="3171754"/>
            <a:ext cx="1997495" cy="906889"/>
          </a:xfrm>
          <a:prstGeom prst="roundRect">
            <a:avLst/>
          </a:prstGeom>
          <a:solidFill>
            <a:srgbClr val="DCF1F4"/>
          </a:solidFill>
          <a:ln w="57150">
            <a:solidFill>
              <a:srgbClr val="43AF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608495" y="4761456"/>
            <a:ext cx="1997497" cy="880225"/>
          </a:xfrm>
          <a:prstGeom prst="roundRect">
            <a:avLst/>
          </a:prstGeom>
          <a:solidFill>
            <a:srgbClr val="DCF1F4"/>
          </a:solidFill>
          <a:ln w="57150">
            <a:solidFill>
              <a:srgbClr val="43AF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63638" y="1862903"/>
            <a:ext cx="1907828" cy="4413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eaLnBrk="0" hangingPunct="0">
              <a:lnSpc>
                <a:spcPct val="80000"/>
              </a:lnSpc>
              <a:defRPr b="1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400" dirty="0">
                <a:solidFill>
                  <a:schemeClr val="tx1"/>
                </a:solidFill>
                <a:latin typeface="+mj-lt"/>
              </a:rPr>
              <a:t>КРАЕВОЙ ЦЕНТР ОБРАЗОВАНИЯ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63638" y="3308811"/>
            <a:ext cx="1907829" cy="7817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eaLnBrk="0" hangingPunct="0">
              <a:lnSpc>
                <a:spcPct val="80000"/>
              </a:lnSpc>
              <a:defRPr b="1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400" dirty="0">
                <a:solidFill>
                  <a:schemeClr val="tx1"/>
                </a:solidFill>
                <a:latin typeface="+mj-lt"/>
              </a:rPr>
              <a:t>ВУЗы:</a:t>
            </a:r>
          </a:p>
          <a:p>
            <a:pPr marL="285750" indent="-285750" algn="l">
              <a:buFontTx/>
              <a:buChar char="-"/>
            </a:pPr>
            <a:r>
              <a:rPr lang="ru-RU" sz="1400" b="0" dirty="0">
                <a:solidFill>
                  <a:schemeClr val="tx1"/>
                </a:solidFill>
                <a:latin typeface="+mj-lt"/>
              </a:rPr>
              <a:t>ФГБОУ ВО </a:t>
            </a:r>
            <a:r>
              <a:rPr lang="ru-RU" sz="1400" b="0" dirty="0" err="1">
                <a:solidFill>
                  <a:schemeClr val="tx1"/>
                </a:solidFill>
                <a:latin typeface="+mj-lt"/>
              </a:rPr>
              <a:t>АмГПГУ</a:t>
            </a:r>
            <a:endParaRPr lang="ru-RU" sz="1400" b="0" dirty="0">
              <a:solidFill>
                <a:schemeClr val="tx1"/>
              </a:solidFill>
              <a:latin typeface="+mj-lt"/>
            </a:endParaRPr>
          </a:p>
          <a:p>
            <a:pPr marL="285750" indent="-285750" algn="l">
              <a:buFontTx/>
              <a:buChar char="-"/>
            </a:pPr>
            <a:r>
              <a:rPr lang="ru-RU" sz="1400" b="0" dirty="0">
                <a:solidFill>
                  <a:schemeClr val="tx1"/>
                </a:solidFill>
                <a:latin typeface="+mj-lt"/>
              </a:rPr>
              <a:t>ФГБОУ ВО ТОГУ</a:t>
            </a:r>
          </a:p>
          <a:p>
            <a:pPr marL="285750" indent="-285750" algn="l">
              <a:buFontTx/>
              <a:buChar char="-"/>
            </a:pPr>
            <a:r>
              <a:rPr lang="ru-RU" sz="1400" b="0">
                <a:solidFill>
                  <a:schemeClr val="tx1"/>
                </a:solidFill>
                <a:latin typeface="+mj-lt"/>
              </a:rPr>
              <a:t>ФГБОУ ВО ХГИК</a:t>
            </a:r>
            <a:endParaRPr lang="ru-RU" sz="13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63638" y="5004904"/>
            <a:ext cx="1907828" cy="4413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eaLnBrk="0" hangingPunct="0">
              <a:lnSpc>
                <a:spcPct val="80000"/>
              </a:lnSpc>
              <a:defRPr b="1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400" dirty="0">
                <a:solidFill>
                  <a:schemeClr val="tx1"/>
                </a:solidFill>
                <a:latin typeface="+mj-lt"/>
              </a:rPr>
              <a:t>ИНСТИТУТ РАЗВИТИЯ ОБРАЗОВАНИЯ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33676" y="1703703"/>
            <a:ext cx="1976158" cy="7817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eaLnBrk="0" hangingPunct="0">
              <a:lnSpc>
                <a:spcPct val="80000"/>
              </a:lnSpc>
              <a:defRPr b="1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400" dirty="0">
                <a:solidFill>
                  <a:schemeClr val="tx1"/>
                </a:solidFill>
                <a:latin typeface="+mj-lt"/>
              </a:rPr>
              <a:t>УЧРЕЖДЕНИЯ ОБЩЕГО ОБРАЗОВАНИЯ</a:t>
            </a:r>
          </a:p>
          <a:p>
            <a:pPr indent="-285750" algn="l">
              <a:buFontTx/>
              <a:buChar char="-"/>
            </a:pPr>
            <a:r>
              <a:rPr lang="ru-RU" sz="1400" b="0" dirty="0">
                <a:solidFill>
                  <a:schemeClr val="tx1"/>
                </a:solidFill>
                <a:latin typeface="+mj-lt"/>
              </a:rPr>
              <a:t>школы</a:t>
            </a:r>
          </a:p>
          <a:p>
            <a:pPr indent="-285750" algn="l">
              <a:buFontTx/>
              <a:buChar char="-"/>
            </a:pPr>
            <a:r>
              <a:rPr lang="ru-RU" sz="1400" b="0" dirty="0">
                <a:solidFill>
                  <a:schemeClr val="tx1"/>
                </a:solidFill>
                <a:latin typeface="+mj-lt"/>
              </a:rPr>
              <a:t>детские сады</a:t>
            </a:r>
            <a:endParaRPr lang="ru-RU" sz="12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08498" y="3291741"/>
            <a:ext cx="1997495" cy="61369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eaLnBrk="0" hangingPunct="0">
              <a:lnSpc>
                <a:spcPct val="80000"/>
              </a:lnSpc>
              <a:defRPr b="1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400" dirty="0">
                <a:solidFill>
                  <a:schemeClr val="tx1"/>
                </a:solidFill>
                <a:latin typeface="+mj-lt"/>
              </a:rPr>
              <a:t>УЧРЕЖДЕНИЯ ДОПОЛНИТЕЛЬНОГО ОБРАЗОВАНИЯ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73994" y="4916532"/>
            <a:ext cx="2078966" cy="61369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eaLnBrk="0" hangingPunct="0">
              <a:lnSpc>
                <a:spcPct val="80000"/>
              </a:lnSpc>
              <a:defRPr b="1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400" dirty="0">
                <a:solidFill>
                  <a:schemeClr val="tx1"/>
                </a:solidFill>
                <a:latin typeface="+mj-lt"/>
              </a:rPr>
              <a:t>УЧРЕЖДЕНИЯ ПРОФЕССИОНАЛЬНОГО ОБРАЗОВНИЯ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AutoShape 2" descr="Герб Хабаровского кр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minobr.khabkrai.ru/img/logo3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25" y="38973"/>
            <a:ext cx="1052105" cy="1271776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9894498" y="1416256"/>
            <a:ext cx="1889185" cy="390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Педагогические классы, каникулярные школы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894498" y="1888134"/>
            <a:ext cx="1889185" cy="390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Наставничество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894498" y="2375496"/>
            <a:ext cx="1889185" cy="390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Сетевая форма реализации программ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9894498" y="2946195"/>
            <a:ext cx="1889185" cy="3908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Производственная практика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9894498" y="3418073"/>
            <a:ext cx="1889185" cy="3908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Независимая оценка квалификаций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894498" y="3905435"/>
            <a:ext cx="1889185" cy="3908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Творческие проекты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894498" y="4487003"/>
            <a:ext cx="1889185" cy="390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Повышение квалификации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894498" y="4958881"/>
            <a:ext cx="1889185" cy="390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Олимпиады и конкурсы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894498" y="5446243"/>
            <a:ext cx="1889185" cy="390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Обмен опытом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07975" y="1416256"/>
            <a:ext cx="1889185" cy="390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Базовая кафедра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07975" y="1888134"/>
            <a:ext cx="1889185" cy="390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Тренировочные площадки </a:t>
            </a:r>
            <a:r>
              <a:rPr lang="en-US" sz="1200" dirty="0"/>
              <a:t>WSR</a:t>
            </a:r>
            <a:endParaRPr lang="ru-RU" sz="12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07975" y="2375496"/>
            <a:ext cx="1889185" cy="390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Эксперты ДЭ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307975" y="2946195"/>
            <a:ext cx="1889185" cy="3908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Сопряженные учебные планы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07975" y="3418073"/>
            <a:ext cx="1889185" cy="3908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Стажировки преподавателей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307975" y="3905435"/>
            <a:ext cx="1889185" cy="3908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Научно-практические мероприятия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07975" y="4487003"/>
            <a:ext cx="1889185" cy="390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Инновационные площадки и комплексы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307975" y="4958881"/>
            <a:ext cx="1889185" cy="390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Сетевые проекты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307975" y="5446243"/>
            <a:ext cx="1889185" cy="390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Движение «Молодые профессионалы» (</a:t>
            </a:r>
            <a:r>
              <a:rPr lang="en-US" sz="1200" dirty="0"/>
              <a:t>WSR</a:t>
            </a:r>
            <a:r>
              <a:rPr lang="ru-RU" sz="1200" dirty="0"/>
              <a:t>)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07975" y="6375722"/>
            <a:ext cx="1729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hlinkClick r:id="rId6"/>
              </a:rPr>
              <a:t>www.gouhpk.ru</a:t>
            </a:r>
            <a:endParaRPr lang="ru-RU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9306082" y="6384972"/>
            <a:ext cx="2477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E</a:t>
            </a:r>
            <a:r>
              <a:rPr lang="ru-RU" b="1" dirty="0"/>
              <a:t>-</a:t>
            </a:r>
            <a:r>
              <a:rPr lang="en-US" b="1" dirty="0"/>
              <a:t>mail</a:t>
            </a:r>
            <a:r>
              <a:rPr lang="ru-RU" b="1" dirty="0"/>
              <a:t>:</a:t>
            </a:r>
            <a:r>
              <a:rPr lang="en-US" b="1" dirty="0"/>
              <a:t> </a:t>
            </a:r>
            <a:r>
              <a:rPr lang="en-US" b="1" dirty="0">
                <a:hlinkClick r:id="rId7"/>
              </a:rPr>
              <a:t>hpk2911@list.ru</a:t>
            </a:r>
            <a:endParaRPr lang="en-US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2858692" y="6375722"/>
            <a:ext cx="1859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/>
              <a:t>8 (</a:t>
            </a:r>
            <a:r>
              <a:rPr lang="en-US" dirty="0"/>
              <a:t>4212</a:t>
            </a:r>
            <a:r>
              <a:rPr lang="ru-RU" dirty="0"/>
              <a:t>) </a:t>
            </a:r>
            <a:r>
              <a:rPr lang="en-US" dirty="0"/>
              <a:t>36-08-68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7083761" y="6375722"/>
            <a:ext cx="1859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/>
              <a:t>8 (</a:t>
            </a:r>
            <a:r>
              <a:rPr lang="en-US" dirty="0"/>
              <a:t>4212</a:t>
            </a:r>
            <a:r>
              <a:rPr lang="ru-RU" dirty="0"/>
              <a:t>) </a:t>
            </a:r>
            <a:r>
              <a:rPr lang="en-US" dirty="0"/>
              <a:t>36-</a:t>
            </a:r>
            <a:r>
              <a:rPr lang="ru-RU" dirty="0"/>
              <a:t>10</a:t>
            </a:r>
            <a:r>
              <a:rPr lang="en-US" dirty="0"/>
              <a:t>-</a:t>
            </a:r>
            <a:r>
              <a:rPr lang="ru-RU" dirty="0"/>
              <a:t>76</a:t>
            </a:r>
          </a:p>
        </p:txBody>
      </p:sp>
      <p:pic>
        <p:nvPicPr>
          <p:cNvPr id="61" name="Picture 2" descr="left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6" t="-327" b="1"/>
          <a:stretch/>
        </p:blipFill>
        <p:spPr bwMode="auto">
          <a:xfrm>
            <a:off x="10370468" y="0"/>
            <a:ext cx="1821532" cy="130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50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C:\Users\Admin\Desktop\УПР  Ясько 2016\трудоустройство\2019 трудоустройство\Конкурс трудоустройство 2019\трудоустройство конкурс 2019 общий\Экскурсии на предприятия\МБОУ СОШ № 30 15 марта 2019 ПНК-21.JPG"/>
          <p:cNvPicPr/>
          <p:nvPr/>
        </p:nvPicPr>
        <p:blipFill>
          <a:blip r:embed="rId2" cstate="print"/>
          <a:srcRect l="2992" t="37539" r="3146" b="16029"/>
          <a:stretch>
            <a:fillRect/>
          </a:stretch>
        </p:blipFill>
        <p:spPr bwMode="auto">
          <a:xfrm>
            <a:off x="3476742" y="2003565"/>
            <a:ext cx="5579892" cy="207058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\\192.168.0.77\foto\2019-2020\октябрь\30102019 школа каникулярная\IMG_5127.JPG"/>
          <p:cNvPicPr/>
          <p:nvPr/>
        </p:nvPicPr>
        <p:blipFill>
          <a:blip r:embed="rId3" cstate="print"/>
          <a:srcRect l="23517" t="7390" b="7125"/>
          <a:stretch>
            <a:fillRect/>
          </a:stretch>
        </p:blipFill>
        <p:spPr bwMode="auto">
          <a:xfrm>
            <a:off x="5827776" y="4120896"/>
            <a:ext cx="2170176" cy="164592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\\192.168.0.77\foto\2019-2020\октябрь\28102019 кирпичева каникулярная школа\IMG_506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2968" y="4074280"/>
            <a:ext cx="2559424" cy="175619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\\192.168.0.77\foto\2019-2020\февраль\06022020 независимая оценка\IMG_874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00032" y="1962913"/>
            <a:ext cx="2791968" cy="193852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11" descr="\\192.168.0.77\foto\2017-2018\январь\10012018 школа каникулярная\IMG_3748.JPG"/>
          <p:cNvPicPr>
            <a:picLocks noChangeAspect="1" noChangeArrowheads="1"/>
          </p:cNvPicPr>
          <p:nvPr/>
        </p:nvPicPr>
        <p:blipFill>
          <a:blip r:embed="rId6" cstate="print"/>
          <a:srcRect t="11778" r="2351" b="5289"/>
          <a:stretch>
            <a:fillRect/>
          </a:stretch>
        </p:blipFill>
        <p:spPr bwMode="auto">
          <a:xfrm>
            <a:off x="936027" y="1975104"/>
            <a:ext cx="3160486" cy="17904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 rotWithShape="1">
          <a:blip r:embed="rId7" cstate="print"/>
          <a:srcRect l="10117" r="5764"/>
          <a:stretch/>
        </p:blipFill>
        <p:spPr bwMode="auto">
          <a:xfrm>
            <a:off x="906585" y="4221163"/>
            <a:ext cx="1958535" cy="1497370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0"/>
            <a:ext cx="10436469" cy="1075765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004D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       ПОКАЗАТЕЛИ ДЕЯТЕЛЬНОСТИ ПРОЕКТА</a:t>
            </a:r>
            <a:endParaRPr lang="ru-RU" sz="28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98720" y="5766816"/>
            <a:ext cx="2865120" cy="70713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 smtClean="0"/>
              <a:t>Мастер-классы для студентов и преподавателей: более 50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83635" y="1328928"/>
            <a:ext cx="2561645" cy="64494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 smtClean="0"/>
              <a:t>Сотрудничество в рамках кластера: 19 договоров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89565" y="3816068"/>
            <a:ext cx="2822617" cy="426747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 smtClean="0"/>
              <a:t>Педагогические классы</a:t>
            </a:r>
            <a:endParaRPr lang="ru-RU" sz="1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14668" y="5562388"/>
            <a:ext cx="3413492" cy="103348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 smtClean="0"/>
              <a:t>Региональный этап всероссийской олимпиады </a:t>
            </a:r>
            <a:r>
              <a:rPr lang="ru-RU" sz="1600" dirty="0" err="1" smtClean="0"/>
              <a:t>профмастерства</a:t>
            </a:r>
            <a:r>
              <a:rPr lang="ru-RU" sz="1600" dirty="0" smtClean="0"/>
              <a:t> по педагогическим специальностям:  участники 5 ПОО</a:t>
            </a:r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63293" y="1146048"/>
            <a:ext cx="3093155" cy="119358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 smtClean="0"/>
              <a:t>Организации-базы практики подбираются по согласованию с министерством образования и науки Хабаровского края</a:t>
            </a:r>
            <a:endParaRPr lang="ru-RU" sz="1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083296" y="3840480"/>
            <a:ext cx="3791712" cy="12192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 smtClean="0"/>
              <a:t>Непрерывное педагогическое образование: в 2019 году состоялся первый выпуск - 9 человек; обучаются 14 человек</a:t>
            </a:r>
            <a:endParaRPr lang="ru-RU" sz="1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290560" y="1584961"/>
            <a:ext cx="2609088" cy="86563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 smtClean="0"/>
              <a:t>Независимая оценка квалификаций: 65 % выпускников  СПО</a:t>
            </a:r>
            <a:endParaRPr lang="ru-RU" sz="1600" dirty="0"/>
          </a:p>
        </p:txBody>
      </p:sp>
      <p:pic>
        <p:nvPicPr>
          <p:cNvPr id="23" name="Рисунок 22"/>
          <p:cNvPicPr/>
          <p:nvPr/>
        </p:nvPicPr>
        <p:blipFill>
          <a:blip r:embed="rId8" cstate="print"/>
          <a:srcRect l="11516" t="12461" r="76884" b="76588"/>
          <a:stretch>
            <a:fillRect/>
          </a:stretch>
        </p:blipFill>
        <p:spPr bwMode="auto">
          <a:xfrm>
            <a:off x="10411968" y="5614416"/>
            <a:ext cx="1780032" cy="124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915" y="5120641"/>
            <a:ext cx="1109472" cy="1109472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8154311" y="6262777"/>
            <a:ext cx="965305" cy="406247"/>
          </a:xfrm>
          <a:prstGeom prst="roundRect">
            <a:avLst/>
          </a:prstGeom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 smtClean="0"/>
              <a:t>СПО</a:t>
            </a:r>
            <a:endParaRPr lang="ru-RU" sz="16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714631" y="5141113"/>
            <a:ext cx="965305" cy="406247"/>
          </a:xfrm>
          <a:prstGeom prst="roundRect">
            <a:avLst/>
          </a:prstGeom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 smtClean="0"/>
              <a:t>ВО</a:t>
            </a:r>
            <a:endParaRPr lang="ru-RU" sz="1600" dirty="0"/>
          </a:p>
        </p:txBody>
      </p:sp>
      <p:pic>
        <p:nvPicPr>
          <p:cNvPr id="28" name="Picture 2" descr="left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6" t="-327" b="1"/>
          <a:stretch/>
        </p:blipFill>
        <p:spPr bwMode="auto">
          <a:xfrm>
            <a:off x="10370468" y="0"/>
            <a:ext cx="1821532" cy="130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25" y="38973"/>
            <a:ext cx="1052105" cy="1271776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2" cstate="print"/>
          <a:srcRect l="9637" t="16422" r="9334" b="8749"/>
          <a:stretch>
            <a:fillRect/>
          </a:stretch>
        </p:blipFill>
        <p:spPr bwMode="auto">
          <a:xfrm>
            <a:off x="9168383" y="5266944"/>
            <a:ext cx="1466471" cy="135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Скругленный прямоугольник 32"/>
          <p:cNvSpPr/>
          <p:nvPr/>
        </p:nvSpPr>
        <p:spPr>
          <a:xfrm>
            <a:off x="4293597" y="3779493"/>
            <a:ext cx="2822617" cy="45113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 smtClean="0"/>
              <a:t>Каникулярные школы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2251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xmlns="" id="{DBFA43E0-B54D-477C-8F80-D3B6A50EDA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9135685"/>
              </p:ext>
            </p:extLst>
          </p:nvPr>
        </p:nvGraphicFramePr>
        <p:xfrm>
          <a:off x="6288021" y="-19500"/>
          <a:ext cx="7584843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Заголовок 1">
            <a:extLst>
              <a:ext uri="{FF2B5EF4-FFF2-40B4-BE49-F238E27FC236}">
                <a16:creationId xmlns:a16="http://schemas.microsoft.com/office/drawing/2014/main" xmlns="" id="{11C45505-E0B6-41BD-8471-47143791E47B}"/>
              </a:ext>
            </a:extLst>
          </p:cNvPr>
          <p:cNvSpPr txBox="1">
            <a:spLocks/>
          </p:cNvSpPr>
          <p:nvPr/>
        </p:nvSpPr>
        <p:spPr bwMode="auto">
          <a:xfrm>
            <a:off x="1" y="165101"/>
            <a:ext cx="7931151" cy="8061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3733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НАСТАВНИЧЕСТВО</a:t>
            </a:r>
          </a:p>
        </p:txBody>
      </p:sp>
      <p:grpSp>
        <p:nvGrpSpPr>
          <p:cNvPr id="16388" name="Group 2">
            <a:extLst>
              <a:ext uri="{FF2B5EF4-FFF2-40B4-BE49-F238E27FC236}">
                <a16:creationId xmlns:a16="http://schemas.microsoft.com/office/drawing/2014/main" xmlns="" id="{418396DD-ED9A-4C53-80CE-DCA0E3B411C3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691469"/>
            <a:ext cx="6675137" cy="667357"/>
            <a:chOff x="1248" y="1267"/>
            <a:chExt cx="3216" cy="552"/>
          </a:xfrm>
        </p:grpSpPr>
        <p:sp>
          <p:nvSpPr>
            <p:cNvPr id="16416" name="Line 3">
              <a:extLst>
                <a:ext uri="{FF2B5EF4-FFF2-40B4-BE49-F238E27FC236}">
                  <a16:creationId xmlns:a16="http://schemas.microsoft.com/office/drawing/2014/main" xmlns="" id="{A6064E0C-D81F-412F-8EF2-81B986E8B10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/>
            </a:p>
          </p:txBody>
        </p:sp>
        <p:sp>
          <p:nvSpPr>
            <p:cNvPr id="16417" name="Rectangle 4">
              <a:extLst>
                <a:ext uri="{FF2B5EF4-FFF2-40B4-BE49-F238E27FC236}">
                  <a16:creationId xmlns:a16="http://schemas.microsoft.com/office/drawing/2014/main" xmlns="" id="{EAB42D07-8C3E-4090-901A-99C1EA6D95E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76393B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67"/>
            </a:p>
          </p:txBody>
        </p:sp>
        <p:sp>
          <p:nvSpPr>
            <p:cNvPr id="16418" name="Text Box 5">
              <a:extLst>
                <a:ext uri="{FF2B5EF4-FFF2-40B4-BE49-F238E27FC236}">
                  <a16:creationId xmlns:a16="http://schemas.microsoft.com/office/drawing/2014/main" xmlns="" id="{32D624B2-004D-4080-8161-8FC9A03349A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74" y="1267"/>
              <a:ext cx="2662" cy="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67">
                  <a:solidFill>
                    <a:srgbClr val="000000"/>
                  </a:solidFill>
                  <a:latin typeface="Arial Narrow" panose="020B0606020202030204" pitchFamily="34" charset="0"/>
                </a:rPr>
                <a:t>Формирование проектных/творческих команд, улучшение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67">
                  <a:solidFill>
                    <a:srgbClr val="000000"/>
                  </a:solidFill>
                  <a:latin typeface="Arial Narrow" panose="020B0606020202030204" pitchFamily="34" charset="0"/>
                </a:rPr>
                <a:t>коммуникации, адаптация</a:t>
              </a:r>
              <a:endParaRPr lang="en-US" altLang="ru-RU" sz="1867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419" name="Text Box 6">
              <a:extLst>
                <a:ext uri="{FF2B5EF4-FFF2-40B4-BE49-F238E27FC236}">
                  <a16:creationId xmlns:a16="http://schemas.microsoft.com/office/drawing/2014/main" xmlns="" id="{D1EEB491-D552-4E13-818A-EBEC142CD83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148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67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16389" name="Group 7">
            <a:extLst>
              <a:ext uri="{FF2B5EF4-FFF2-40B4-BE49-F238E27FC236}">
                <a16:creationId xmlns:a16="http://schemas.microsoft.com/office/drawing/2014/main" xmlns="" id="{F2379696-4D1A-48AB-881D-C90F39BF5D91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316568"/>
            <a:ext cx="6675967" cy="667036"/>
            <a:chOff x="1248" y="1868"/>
            <a:chExt cx="3216" cy="550"/>
          </a:xfrm>
        </p:grpSpPr>
        <p:sp>
          <p:nvSpPr>
            <p:cNvPr id="16412" name="Line 8">
              <a:extLst>
                <a:ext uri="{FF2B5EF4-FFF2-40B4-BE49-F238E27FC236}">
                  <a16:creationId xmlns:a16="http://schemas.microsoft.com/office/drawing/2014/main" xmlns="" id="{42A21B62-AEFC-48F3-8AF0-E0EB62A4B6A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/>
            </a:p>
          </p:txBody>
        </p:sp>
        <p:sp>
          <p:nvSpPr>
            <p:cNvPr id="16413" name="Rectangle 9">
              <a:extLst>
                <a:ext uri="{FF2B5EF4-FFF2-40B4-BE49-F238E27FC236}">
                  <a16:creationId xmlns:a16="http://schemas.microsoft.com/office/drawing/2014/main" xmlns="" id="{024600A3-AC28-4920-B577-59DE7A65487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67"/>
            </a:p>
          </p:txBody>
        </p:sp>
        <p:sp>
          <p:nvSpPr>
            <p:cNvPr id="16414" name="Text Box 10">
              <a:extLst>
                <a:ext uri="{FF2B5EF4-FFF2-40B4-BE49-F238E27FC236}">
                  <a16:creationId xmlns:a16="http://schemas.microsoft.com/office/drawing/2014/main" xmlns="" id="{E0423ABD-485A-472D-82C4-C0047006125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63" y="1868"/>
              <a:ext cx="2085" cy="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67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Стратегический ресурс повышения качества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67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профобразования </a:t>
              </a:r>
              <a:endParaRPr lang="en-US" altLang="ru-RU" sz="1867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415" name="Text Box 11">
              <a:extLst>
                <a:ext uri="{FF2B5EF4-FFF2-40B4-BE49-F238E27FC236}">
                  <a16:creationId xmlns:a16="http://schemas.microsoft.com/office/drawing/2014/main" xmlns="" id="{AE9F72C5-02FD-40FC-A10B-FB10467A165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148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67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6390" name="Group 12">
            <a:extLst>
              <a:ext uri="{FF2B5EF4-FFF2-40B4-BE49-F238E27FC236}">
                <a16:creationId xmlns:a16="http://schemas.microsoft.com/office/drawing/2014/main" xmlns="" id="{71FED230-B229-4B3B-8EE8-0E16AC60595F}"/>
              </a:ext>
            </a:extLst>
          </p:cNvPr>
          <p:cNvGrpSpPr>
            <a:grpSpLocks/>
          </p:cNvGrpSpPr>
          <p:nvPr/>
        </p:nvGrpSpPr>
        <p:grpSpPr bwMode="auto">
          <a:xfrm>
            <a:off x="381001" y="2084920"/>
            <a:ext cx="6675967" cy="632883"/>
            <a:chOff x="1248" y="2487"/>
            <a:chExt cx="3216" cy="503"/>
          </a:xfrm>
        </p:grpSpPr>
        <p:sp>
          <p:nvSpPr>
            <p:cNvPr id="16408" name="Line 13">
              <a:extLst>
                <a:ext uri="{FF2B5EF4-FFF2-40B4-BE49-F238E27FC236}">
                  <a16:creationId xmlns:a16="http://schemas.microsoft.com/office/drawing/2014/main" xmlns="" id="{5B72E33E-56EA-48C8-B831-FBA87BFF93D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/>
            </a:p>
          </p:txBody>
        </p:sp>
        <p:sp>
          <p:nvSpPr>
            <p:cNvPr id="16409" name="Rectangle 14">
              <a:extLst>
                <a:ext uri="{FF2B5EF4-FFF2-40B4-BE49-F238E27FC236}">
                  <a16:creationId xmlns:a16="http://schemas.microsoft.com/office/drawing/2014/main" xmlns="" id="{BB65DA98-19B9-40AD-9B5D-0CE5057A185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2F47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67"/>
            </a:p>
          </p:txBody>
        </p:sp>
        <p:sp>
          <p:nvSpPr>
            <p:cNvPr id="16410" name="Text Box 15">
              <a:extLst>
                <a:ext uri="{FF2B5EF4-FFF2-40B4-BE49-F238E27FC236}">
                  <a16:creationId xmlns:a16="http://schemas.microsoft.com/office/drawing/2014/main" xmlns="" id="{390955D5-68F5-4BFD-83D8-91E47CBDAAB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50" y="2487"/>
              <a:ext cx="89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67">
                <a:solidFill>
                  <a:srgbClr val="000000"/>
                </a:solidFill>
              </a:endParaRPr>
            </a:p>
          </p:txBody>
        </p:sp>
        <p:sp>
          <p:nvSpPr>
            <p:cNvPr id="16411" name="Text Box 16">
              <a:extLst>
                <a:ext uri="{FF2B5EF4-FFF2-40B4-BE49-F238E27FC236}">
                  <a16:creationId xmlns:a16="http://schemas.microsoft.com/office/drawing/2014/main" xmlns="" id="{E22482EF-0F57-42AE-910B-CE46E1800D2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148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67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6391" name="Group 17">
            <a:extLst>
              <a:ext uri="{FF2B5EF4-FFF2-40B4-BE49-F238E27FC236}">
                <a16:creationId xmlns:a16="http://schemas.microsoft.com/office/drawing/2014/main" xmlns="" id="{23ABE17B-FA3E-41FC-8DAE-D5575E0819F1}"/>
              </a:ext>
            </a:extLst>
          </p:cNvPr>
          <p:cNvGrpSpPr>
            <a:grpSpLocks/>
          </p:cNvGrpSpPr>
          <p:nvPr/>
        </p:nvGrpSpPr>
        <p:grpSpPr bwMode="auto">
          <a:xfrm>
            <a:off x="381001" y="2853268"/>
            <a:ext cx="6675967" cy="667133"/>
            <a:chOff x="1248" y="3077"/>
            <a:chExt cx="3216" cy="532"/>
          </a:xfrm>
        </p:grpSpPr>
        <p:sp>
          <p:nvSpPr>
            <p:cNvPr id="16404" name="Line 18">
              <a:extLst>
                <a:ext uri="{FF2B5EF4-FFF2-40B4-BE49-F238E27FC236}">
                  <a16:creationId xmlns:a16="http://schemas.microsoft.com/office/drawing/2014/main" xmlns="" id="{F9EA85C7-CCE4-47CE-B576-0FA2C24B61C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/>
            </a:p>
          </p:txBody>
        </p:sp>
        <p:sp>
          <p:nvSpPr>
            <p:cNvPr id="16405" name="Rectangle 19">
              <a:extLst>
                <a:ext uri="{FF2B5EF4-FFF2-40B4-BE49-F238E27FC236}">
                  <a16:creationId xmlns:a16="http://schemas.microsoft.com/office/drawing/2014/main" xmlns="" id="{2C2349EF-12C2-48AE-B81F-EF26C0EF085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764718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67"/>
            </a:p>
          </p:txBody>
        </p:sp>
        <p:sp>
          <p:nvSpPr>
            <p:cNvPr id="16406" name="Text Box 20">
              <a:extLst>
                <a:ext uri="{FF2B5EF4-FFF2-40B4-BE49-F238E27FC236}">
                  <a16:creationId xmlns:a16="http://schemas.microsoft.com/office/drawing/2014/main" xmlns="" id="{A42E1893-104A-40FA-93DE-AA886C1F660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63" y="3077"/>
              <a:ext cx="1863" cy="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67">
                  <a:solidFill>
                    <a:srgbClr val="000000"/>
                  </a:solidFill>
                  <a:latin typeface="Arial Narrow" panose="020B0606020202030204" pitchFamily="34" charset="0"/>
                </a:rPr>
                <a:t>Использование в разных направлениях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67">
                  <a:solidFill>
                    <a:srgbClr val="000000"/>
                  </a:solidFill>
                  <a:latin typeface="Arial Narrow" panose="020B0606020202030204" pitchFamily="34" charset="0"/>
                </a:rPr>
                <a:t>деятельности ПОО</a:t>
              </a:r>
              <a:endParaRPr lang="en-US" altLang="ru-RU" sz="1867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407" name="Text Box 21">
              <a:extLst>
                <a:ext uri="{FF2B5EF4-FFF2-40B4-BE49-F238E27FC236}">
                  <a16:creationId xmlns:a16="http://schemas.microsoft.com/office/drawing/2014/main" xmlns="" id="{4CE3748C-32DC-43E7-B34A-175E18048DF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148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67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16392" name="Group 22">
            <a:extLst>
              <a:ext uri="{FF2B5EF4-FFF2-40B4-BE49-F238E27FC236}">
                <a16:creationId xmlns:a16="http://schemas.microsoft.com/office/drawing/2014/main" xmlns="" id="{4F43125A-1DDA-4765-82A9-8DC4DC383276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4470399"/>
            <a:ext cx="6733117" cy="954379"/>
            <a:chOff x="1248" y="2989"/>
            <a:chExt cx="3244" cy="917"/>
          </a:xfrm>
        </p:grpSpPr>
        <p:sp>
          <p:nvSpPr>
            <p:cNvPr id="16400" name="Line 23">
              <a:extLst>
                <a:ext uri="{FF2B5EF4-FFF2-40B4-BE49-F238E27FC236}">
                  <a16:creationId xmlns:a16="http://schemas.microsoft.com/office/drawing/2014/main" xmlns="" id="{0C33A60A-BDAF-4174-B373-922B0D438DF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/>
            </a:p>
          </p:txBody>
        </p:sp>
        <p:sp>
          <p:nvSpPr>
            <p:cNvPr id="16401" name="Rectangle 24">
              <a:extLst>
                <a:ext uri="{FF2B5EF4-FFF2-40B4-BE49-F238E27FC236}">
                  <a16:creationId xmlns:a16="http://schemas.microsoft.com/office/drawing/2014/main" xmlns="" id="{DB9E983B-B4CA-465B-BDDF-7DD245F4222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470047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67"/>
            </a:p>
          </p:txBody>
        </p:sp>
        <p:sp>
          <p:nvSpPr>
            <p:cNvPr id="16402" name="Text Box 25">
              <a:extLst>
                <a:ext uri="{FF2B5EF4-FFF2-40B4-BE49-F238E27FC236}">
                  <a16:creationId xmlns:a16="http://schemas.microsoft.com/office/drawing/2014/main" xmlns="" id="{CE4E09D2-23C3-43B5-AF4B-F13F5876650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19" y="2989"/>
              <a:ext cx="2673" cy="9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67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Расширение социальных связей, социальных партнеров и сетевого взаимодействия</a:t>
              </a:r>
              <a:endParaRPr lang="en-US" altLang="ru-RU" sz="1867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67" dirty="0">
                  <a:solidFill>
                    <a:srgbClr val="000000"/>
                  </a:solidFill>
                </a:rPr>
                <a:t> </a:t>
              </a:r>
              <a:endParaRPr lang="en-US" altLang="ru-RU" sz="1867" dirty="0">
                <a:solidFill>
                  <a:srgbClr val="000000"/>
                </a:solidFill>
              </a:endParaRPr>
            </a:p>
          </p:txBody>
        </p:sp>
        <p:sp>
          <p:nvSpPr>
            <p:cNvPr id="16403" name="Text Box 26">
              <a:extLst>
                <a:ext uri="{FF2B5EF4-FFF2-40B4-BE49-F238E27FC236}">
                  <a16:creationId xmlns:a16="http://schemas.microsoft.com/office/drawing/2014/main" xmlns="" id="{BDB466BD-C473-4ED4-AB62-FCCEDD555BB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1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67" b="1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16394" name="Text Box 20">
            <a:extLst>
              <a:ext uri="{FF2B5EF4-FFF2-40B4-BE49-F238E27FC236}">
                <a16:creationId xmlns:a16="http://schemas.microsoft.com/office/drawing/2014/main" xmlns="" id="{8F038DE8-0164-4B9D-AB08-19109BC3A41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488018" y="2084918"/>
            <a:ext cx="5235729" cy="66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67">
                <a:solidFill>
                  <a:srgbClr val="000000"/>
                </a:solidFill>
                <a:latin typeface="Arial Narrow" panose="020B0606020202030204" pitchFamily="34" charset="0"/>
              </a:rPr>
              <a:t>Определение оптимальных траекторий взаимно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67">
                <a:solidFill>
                  <a:srgbClr val="000000"/>
                </a:solidFill>
                <a:latin typeface="Arial Narrow" panose="020B0606020202030204" pitchFamily="34" charset="0"/>
              </a:rPr>
              <a:t>обогащающего развития наставников и наставляемых </a:t>
            </a:r>
            <a:endParaRPr lang="en-US" altLang="ru-RU" sz="1867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6395" name="Group 22">
            <a:extLst>
              <a:ext uri="{FF2B5EF4-FFF2-40B4-BE49-F238E27FC236}">
                <a16:creationId xmlns:a16="http://schemas.microsoft.com/office/drawing/2014/main" xmlns="" id="{D6A00D84-F418-4DEE-BC9B-D9E59A05594F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267235"/>
            <a:ext cx="6733117" cy="640385"/>
            <a:chOff x="1248" y="2916"/>
            <a:chExt cx="3244" cy="573"/>
          </a:xfrm>
        </p:grpSpPr>
        <p:sp>
          <p:nvSpPr>
            <p:cNvPr id="16396" name="Line 23">
              <a:extLst>
                <a:ext uri="{FF2B5EF4-FFF2-40B4-BE49-F238E27FC236}">
                  <a16:creationId xmlns:a16="http://schemas.microsoft.com/office/drawing/2014/main" xmlns="" id="{E37BC48F-AA74-4C0A-9CBC-2043C933605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4" y="3489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/>
            </a:p>
          </p:txBody>
        </p:sp>
        <p:sp>
          <p:nvSpPr>
            <p:cNvPr id="16397" name="Rectangle 24">
              <a:extLst>
                <a:ext uri="{FF2B5EF4-FFF2-40B4-BE49-F238E27FC236}">
                  <a16:creationId xmlns:a16="http://schemas.microsoft.com/office/drawing/2014/main" xmlns="" id="{25123D25-C8DD-4209-9B42-8CF924ACAF7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030"/>
              <a:ext cx="302" cy="328"/>
            </a:xfrm>
            <a:prstGeom prst="rect">
              <a:avLst/>
            </a:prstGeom>
            <a:solidFill>
              <a:srgbClr val="FFFF0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FFFF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67"/>
            </a:p>
          </p:txBody>
        </p:sp>
        <p:sp>
          <p:nvSpPr>
            <p:cNvPr id="16398" name="Text Box 25">
              <a:extLst>
                <a:ext uri="{FF2B5EF4-FFF2-40B4-BE49-F238E27FC236}">
                  <a16:creationId xmlns:a16="http://schemas.microsoft.com/office/drawing/2014/main" xmlns="" id="{0AD80B17-72E1-4B2E-A695-D88DB2827C0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19" y="2916"/>
              <a:ext cx="2673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67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Снижение рисков профессионального выгорания</a:t>
              </a:r>
              <a:r>
                <a:rPr lang="ru-RU" altLang="ru-RU" sz="1867" dirty="0">
                  <a:solidFill>
                    <a:srgbClr val="000000"/>
                  </a:solidFill>
                </a:rPr>
                <a:t> </a:t>
              </a:r>
              <a:endParaRPr lang="en-US" altLang="ru-RU" sz="1867" dirty="0">
                <a:solidFill>
                  <a:srgbClr val="000000"/>
                </a:solidFill>
              </a:endParaRPr>
            </a:p>
          </p:txBody>
        </p:sp>
        <p:sp>
          <p:nvSpPr>
            <p:cNvPr id="16399" name="Text Box 26">
              <a:extLst>
                <a:ext uri="{FF2B5EF4-FFF2-40B4-BE49-F238E27FC236}">
                  <a16:creationId xmlns:a16="http://schemas.microsoft.com/office/drawing/2014/main" xmlns="" id="{05EDCFD0-F74C-4F47-A453-F2B96B0A2D9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17" y="3081"/>
              <a:ext cx="148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67" b="1">
                  <a:solidFill>
                    <a:srgbClr val="FFFFFF"/>
                  </a:solidFill>
                </a:rPr>
                <a:t>6</a:t>
              </a:r>
              <a:endParaRPr lang="en-US" altLang="ru-RU" sz="1867" b="1">
                <a:solidFill>
                  <a:srgbClr val="FFFFFF"/>
                </a:solidFill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BA2C1B7-F3D4-4511-A4A8-91DF918EB79F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25047" y="1173282"/>
            <a:ext cx="726660" cy="8759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582EA9-41AF-40AE-8B73-D5D1288565AD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57682" y="2601869"/>
            <a:ext cx="769910" cy="7736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9669AD6-3D3A-4413-ADF5-C83E40174396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54401" y="5427886"/>
            <a:ext cx="1017043" cy="10424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40CA02A-6C18-462A-B2B3-B04BFCDD4F88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92000" y="4470525"/>
            <a:ext cx="684348" cy="72508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ABC6942-91CC-4D98-844D-381D6421B9AF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145613" y="3525137"/>
            <a:ext cx="823031" cy="79254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68397316"/>
              </p:ext>
            </p:extLst>
          </p:nvPr>
        </p:nvGraphicFramePr>
        <p:xfrm>
          <a:off x="242017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51" y="4425751"/>
            <a:ext cx="2071389" cy="1553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0"/>
            <a:ext cx="10436469" cy="1075765"/>
          </a:xfrm>
        </p:spPr>
        <p:txBody>
          <a:bodyPr/>
          <a:lstStyle/>
          <a:p>
            <a:r>
              <a:rPr lang="ru-RU" sz="2800" b="1" dirty="0">
                <a:solidFill>
                  <a:srgbClr val="004D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ОПЫТ ИСПОЛЬЗОВАНИЯ ЦИФРОВЫХ ТЕХНОЛОГИЙ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70" y="96369"/>
            <a:ext cx="1250577" cy="1222721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2385810" y="5662124"/>
            <a:ext cx="3482789" cy="793377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/>
              <a:t>Акции: «Живая песня», «Я помню и горжусь», «Пушкинский день»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9"/>
          <a:stretch/>
        </p:blipFill>
        <p:spPr>
          <a:xfrm>
            <a:off x="7366939" y="2045952"/>
            <a:ext cx="2766804" cy="1954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9"/>
          <a:stretch/>
        </p:blipFill>
        <p:spPr>
          <a:xfrm>
            <a:off x="428673" y="1439780"/>
            <a:ext cx="2271072" cy="1564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" r="9094"/>
          <a:stretch/>
        </p:blipFill>
        <p:spPr>
          <a:xfrm>
            <a:off x="8890643" y="4959801"/>
            <a:ext cx="2486201" cy="1528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t="12293" r="10180"/>
          <a:stretch/>
        </p:blipFill>
        <p:spPr>
          <a:xfrm>
            <a:off x="6043261" y="4933168"/>
            <a:ext cx="2766804" cy="1581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032" y="155550"/>
            <a:ext cx="1724648" cy="3449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2449267" y="1241456"/>
            <a:ext cx="3408070" cy="793377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/>
              <a:t>Видеоролики научно-естественного и занимательного характера </a:t>
            </a:r>
            <a:br>
              <a:rPr lang="ru-RU" sz="1600" dirty="0"/>
            </a:br>
            <a:r>
              <a:rPr lang="ru-RU" sz="1600" dirty="0"/>
              <a:t>КЦО-ХПК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18237" y="2243300"/>
            <a:ext cx="2822617" cy="793377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/>
              <a:t>Краевой проект </a:t>
            </a:r>
          </a:p>
          <a:p>
            <a:pPr algn="ctr"/>
            <a:r>
              <a:rPr lang="ru-RU" sz="1600" dirty="0"/>
              <a:t>«Сетевой педагог»</a:t>
            </a:r>
          </a:p>
          <a:p>
            <a:pPr algn="ctr"/>
            <a:r>
              <a:rPr lang="ru-RU" sz="1600" dirty="0"/>
              <a:t>ХКИРО-ХПК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9452" y="3270292"/>
            <a:ext cx="3482789" cy="95840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/>
              <a:t>Проекты «</a:t>
            </a:r>
            <a:r>
              <a:rPr lang="ru-RU" sz="1600" dirty="0" err="1"/>
              <a:t>Тьюторство</a:t>
            </a:r>
            <a:r>
              <a:rPr lang="ru-RU" sz="1600" dirty="0"/>
              <a:t> по предметной подготовке», «Волонтеры подготовки к ЕГЭ»</a:t>
            </a:r>
          </a:p>
          <a:p>
            <a:pPr algn="ctr"/>
            <a:r>
              <a:rPr lang="ru-RU" sz="1600" dirty="0" err="1"/>
              <a:t>АмГПГУ</a:t>
            </a:r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74973" y="1241456"/>
            <a:ext cx="2633599" cy="793377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/>
              <a:t>Сопровождение педагогических классов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544227" y="4168962"/>
            <a:ext cx="2026381" cy="793377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/>
              <a:t>Телешкола «Классно дома!»</a:t>
            </a:r>
          </a:p>
          <a:p>
            <a:pPr algn="ctr"/>
            <a:r>
              <a:rPr lang="ru-RU" sz="1600" dirty="0"/>
              <a:t>ГУБЕРНИЯ-КЦО-ХПК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67015" y="3848761"/>
            <a:ext cx="2026381" cy="793377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/>
              <a:t>Творческая мастерская онлайн</a:t>
            </a:r>
          </a:p>
        </p:txBody>
      </p:sp>
    </p:spTree>
    <p:extLst>
      <p:ext uri="{BB962C8B-B14F-4D97-AF65-F5344CB8AC3E}">
        <p14:creationId xmlns:p14="http://schemas.microsoft.com/office/powerpoint/2010/main" val="172251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020562" y="3175517"/>
            <a:ext cx="7656776" cy="1487424"/>
          </a:xfrm>
          <a:prstGeom prst="roundRect">
            <a:avLst/>
          </a:prstGeom>
          <a:noFill/>
          <a:ln w="63500">
            <a:solidFill>
              <a:srgbClr val="9966FF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</a:t>
            </a:r>
            <a:r>
              <a:rPr lang="ru-RU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Всероссийской олимпиады </a:t>
            </a:r>
            <a:r>
              <a:rPr lang="ru-RU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мастерства по укрупненной группе специальностей </a:t>
            </a:r>
          </a:p>
          <a:p>
            <a:pPr>
              <a:defRPr/>
            </a:pPr>
            <a:r>
              <a:rPr lang="ru-RU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 и педагогические науки»: </a:t>
            </a:r>
          </a:p>
          <a:p>
            <a:pPr indent="804863">
              <a:defRPr/>
            </a:pPr>
            <a:r>
              <a:rPr lang="ru-RU" sz="1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г. – 5 студентов, 3 ПОО</a:t>
            </a:r>
          </a:p>
          <a:p>
            <a:pPr indent="804863">
              <a:defRPr/>
            </a:pPr>
            <a:r>
              <a:rPr lang="ru-RU" sz="1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г. –  7 студентов, 5 ПОО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4832" y="402336"/>
            <a:ext cx="9424532" cy="1365504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004D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КОЛЛЕДЖ – РЕСУРСНЫЙ ЦЕНТР </a:t>
            </a:r>
            <a:br>
              <a:rPr lang="ru-RU" sz="2800" b="1" dirty="0" smtClean="0">
                <a:solidFill>
                  <a:srgbClr val="004D86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 smtClean="0">
                <a:solidFill>
                  <a:srgbClr val="004D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 УКРУПНЕННОЙ ГРУППЕ СПЕЦИАЛЬНОСТЕЙ </a:t>
            </a:r>
            <a:br>
              <a:rPr lang="ru-RU" sz="2800" b="1" dirty="0" smtClean="0">
                <a:solidFill>
                  <a:srgbClr val="004D86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 smtClean="0">
                <a:solidFill>
                  <a:srgbClr val="004D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44.00.00 ОБРАЗОВАНИЕ И ПЕДАГОГИЧЕСКИЕ НАУКИ</a:t>
            </a:r>
            <a:br>
              <a:rPr lang="ru-RU" sz="2800" b="1" dirty="0" smtClean="0">
                <a:solidFill>
                  <a:srgbClr val="004D86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800" b="1" dirty="0">
              <a:solidFill>
                <a:srgbClr val="004D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70" y="96369"/>
            <a:ext cx="1250577" cy="1222721"/>
          </a:xfrm>
          <a:prstGeom prst="rect">
            <a:avLst/>
          </a:prstGeom>
        </p:spPr>
      </p:pic>
      <p:pic>
        <p:nvPicPr>
          <p:cNvPr id="9" name="Рисунок 8" descr="C:\Users\Admin\Desktop\Грант 2020\РЕАЛИЗАЦИЯ ГРАНТА 2020\Дизайн ХПК\IMG-20200519-WA00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0592" y="1592797"/>
            <a:ext cx="2873312" cy="463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4072343" y="4767271"/>
            <a:ext cx="7580011" cy="1767840"/>
          </a:xfrm>
          <a:prstGeom prst="roundRect">
            <a:avLst/>
          </a:prstGeom>
          <a:noFill/>
          <a:ln w="635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Чемпионаты «Молодые профессионалы»: </a:t>
            </a:r>
            <a:r>
              <a:rPr lang="ru-RU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проведения демонстрационных экзаменов: </a:t>
            </a:r>
            <a:r>
              <a:rPr lang="ru-RU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ЦПДЭ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Демонстрационный экзамен:</a:t>
            </a:r>
            <a:endParaRPr lang="ru-RU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048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г. – 45 студентов, 17 работодателей</a:t>
            </a:r>
          </a:p>
          <a:p>
            <a:pPr indent="8048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г. –  </a:t>
            </a:r>
            <a:r>
              <a:rPr lang="ru-RU" sz="1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 студентов, 17 работодателей</a:t>
            </a:r>
          </a:p>
          <a:p>
            <a:pPr indent="8048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г. –  72 студентов, 18 работодателей</a:t>
            </a:r>
            <a:endParaRPr lang="en-US" kern="0" dirty="0">
              <a:solidFill>
                <a:prstClr val="black"/>
              </a:solidFill>
              <a:latin typeface="Franklin Gothic Medium" panose="020B0603020102020204"/>
              <a:cs typeface="+mn-cs"/>
            </a:endParaRPr>
          </a:p>
          <a:p>
            <a:pPr indent="8048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Franklin Gothic Medium" panose="020B0603020102020204"/>
              <a:cs typeface="+mn-cs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86783" y="1524000"/>
            <a:ext cx="7615604" cy="1499616"/>
          </a:xfrm>
          <a:prstGeom prst="roundRect">
            <a:avLst/>
          </a:prstGeom>
          <a:noFill/>
          <a:ln w="63500">
            <a:solidFill>
              <a:srgbClr val="0066FF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работа:</a:t>
            </a:r>
          </a:p>
          <a:p>
            <a:pPr>
              <a:defRPr/>
            </a:pPr>
            <a:r>
              <a:rPr lang="ru-RU" sz="1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г. – </a:t>
            </a:r>
            <a:r>
              <a:rPr lang="ru-RU" sz="14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КГБ ПОУ ХПК вошёл в состав </a:t>
            </a:r>
            <a:r>
              <a:rPr lang="ru-RU" sz="1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учебно-методического объединения </a:t>
            </a:r>
            <a:r>
              <a:rPr lang="ru-RU" sz="14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укрупненной группе специальностей «Образование и педагогические науки»</a:t>
            </a:r>
          </a:p>
          <a:p>
            <a:pPr>
              <a:defRPr/>
            </a:pPr>
            <a:r>
              <a:rPr lang="ru-RU" sz="1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г. – </a:t>
            </a:r>
            <a:r>
              <a:rPr lang="ru-RU" sz="14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создано</a:t>
            </a:r>
            <a:r>
              <a:rPr lang="ru-RU" sz="1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региональное учебно-методическое объединение </a:t>
            </a:r>
            <a:r>
              <a:rPr lang="ru-RU" sz="14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укрупненной группе специальностей «Образование и педагогические науки»</a:t>
            </a:r>
            <a:endParaRPr lang="ru-RU" sz="1400" b="1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dirty="0">
              <a:solidFill>
                <a:prstClr val="black"/>
              </a:solidFill>
            </a:endParaRPr>
          </a:p>
        </p:txBody>
      </p:sp>
      <p:pic>
        <p:nvPicPr>
          <p:cNvPr id="30" name="Рисунок 29" descr="http://www.ruscable.ru/gallery/resize.php?put=World-Skills-23-2016/_MG_3450.jpg"/>
          <p:cNvPicPr/>
          <p:nvPr/>
        </p:nvPicPr>
        <p:blipFill>
          <a:blip r:embed="rId4" cstate="print"/>
          <a:srcRect l="20173" r="37663" b="57401"/>
          <a:stretch>
            <a:fillRect/>
          </a:stretch>
        </p:blipFill>
        <p:spPr bwMode="auto">
          <a:xfrm>
            <a:off x="10305200" y="5135056"/>
            <a:ext cx="1191856" cy="964341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251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5792" y="0"/>
            <a:ext cx="9217268" cy="1341120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004D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СОПРОВОЖДЕНИЕ В ПРОФЕССИИ</a:t>
            </a:r>
            <a:endParaRPr lang="ru-RU" sz="2800" b="1" dirty="0">
              <a:solidFill>
                <a:srgbClr val="004D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70" y="96369"/>
            <a:ext cx="1250577" cy="1222721"/>
          </a:xfrm>
          <a:prstGeom prst="rect">
            <a:avLst/>
          </a:prstGeom>
        </p:spPr>
      </p:pic>
      <p:pic>
        <p:nvPicPr>
          <p:cNvPr id="22" name="Picture 2" descr="left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6" t="-327" b="1"/>
          <a:stretch/>
        </p:blipFill>
        <p:spPr bwMode="auto">
          <a:xfrm>
            <a:off x="10417718" y="7937"/>
            <a:ext cx="1821532" cy="130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Admin\Desktop\сайт\Независимая оценка квалификаций\IMG_1193.JPG"/>
          <p:cNvPicPr/>
          <p:nvPr/>
        </p:nvPicPr>
        <p:blipFill>
          <a:blip r:embed="rId4" cstate="print"/>
          <a:srcRect t="15517"/>
          <a:stretch>
            <a:fillRect/>
          </a:stretch>
        </p:blipFill>
        <p:spPr bwMode="auto">
          <a:xfrm>
            <a:off x="8746299" y="5279136"/>
            <a:ext cx="2628837" cy="13716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926592" y="1414272"/>
            <a:ext cx="3998976" cy="3462528"/>
          </a:xfrm>
          <a:prstGeom prst="roundRect">
            <a:avLst/>
          </a:prstGeom>
          <a:noFill/>
          <a:ln w="63500">
            <a:solidFill>
              <a:srgbClr val="0066FF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</a:t>
            </a:r>
            <a:r>
              <a:rPr lang="ru-RU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профориентационная</a:t>
            </a:r>
            <a:r>
              <a:rPr lang="ru-RU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 с муниципальными районами, направленная </a:t>
            </a:r>
          </a:p>
          <a:p>
            <a:pPr>
              <a:tabLst>
                <a:tab pos="3413125" algn="l"/>
              </a:tabLst>
              <a:defRPr/>
            </a:pPr>
            <a:r>
              <a:rPr lang="ru-RU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привлечение в педагогическую профессию мотивированных выпускников  школ </a:t>
            </a:r>
          </a:p>
          <a:p>
            <a:pPr>
              <a:tabLst>
                <a:tab pos="3413125" algn="l"/>
              </a:tabLst>
              <a:defRPr/>
            </a:pPr>
            <a:r>
              <a:rPr lang="ru-RU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(каникулярные школы , ярмарки профессий, сопровождение </a:t>
            </a:r>
            <a:r>
              <a:rPr lang="ru-RU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студентов-целевиков</a:t>
            </a:r>
            <a:r>
              <a:rPr lang="ru-RU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pPr>
              <a:defRPr/>
            </a:pPr>
            <a:r>
              <a:rPr lang="ru-RU" sz="1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Амурский, </a:t>
            </a:r>
            <a:r>
              <a:rPr lang="ru-RU" sz="1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Бикинский</a:t>
            </a:r>
            <a:r>
              <a:rPr lang="ru-RU" sz="1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Вяземский, </a:t>
            </a:r>
          </a:p>
          <a:p>
            <a:pPr>
              <a:defRPr/>
            </a:pPr>
            <a:r>
              <a:rPr lang="ru-RU" sz="1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Ульчский</a:t>
            </a:r>
            <a:r>
              <a:rPr lang="ru-RU" sz="1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Нанайский, Хабаровский, </a:t>
            </a:r>
          </a:p>
          <a:p>
            <a:pPr>
              <a:defRPr/>
            </a:pPr>
            <a:r>
              <a:rPr lang="ru-RU" sz="1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Лазо, г. Хабаровск </a:t>
            </a:r>
            <a:endParaRPr lang="ru-RU" sz="1400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dirty="0">
              <a:solidFill>
                <a:prstClr val="black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046720" y="1219200"/>
            <a:ext cx="3938016" cy="4072128"/>
          </a:xfrm>
          <a:prstGeom prst="roundRect">
            <a:avLst/>
          </a:prstGeom>
          <a:noFill/>
          <a:ln w="63500">
            <a:solidFill>
              <a:srgbClr val="92D050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трудоустройству выпускников, участие в ежегодных заседаниях  комиссии по  трудоустройству:</a:t>
            </a:r>
          </a:p>
          <a:p>
            <a:pPr>
              <a:defRPr/>
            </a:pPr>
            <a:r>
              <a:rPr lang="ru-RU" sz="1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Бикинский</a:t>
            </a:r>
            <a:r>
              <a:rPr lang="ru-RU" sz="1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Вяземский, Нанайский, Хабаровский, имени Лазо, г. Хабаровск </a:t>
            </a:r>
          </a:p>
          <a:p>
            <a:pPr>
              <a:defRPr/>
            </a:pPr>
            <a:endParaRPr lang="ru-RU" sz="1400" b="1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и 2020  гг. договоры о целевом обучении заключили управления образования муниципальных районов:</a:t>
            </a:r>
          </a:p>
          <a:p>
            <a:pPr>
              <a:defRPr/>
            </a:pPr>
            <a:r>
              <a:rPr lang="ru-RU" sz="1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Ульчский</a:t>
            </a:r>
            <a:r>
              <a:rPr lang="ru-RU" sz="1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(1), </a:t>
            </a:r>
            <a:r>
              <a:rPr lang="ru-RU" sz="1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Тугуро-Чумиканский</a:t>
            </a:r>
            <a:r>
              <a:rPr lang="ru-RU" sz="1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(2), Советско-Гаванский (2), </a:t>
            </a:r>
            <a:r>
              <a:rPr lang="ru-RU" sz="1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Бикинский</a:t>
            </a:r>
            <a:r>
              <a:rPr lang="ru-RU" sz="1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(2) Хабаровский (1), Нанайский (1),  </a:t>
            </a:r>
            <a:r>
              <a:rPr lang="ru-RU" sz="1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Ванинский</a:t>
            </a:r>
            <a:r>
              <a:rPr lang="ru-RU" sz="1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(1).</a:t>
            </a:r>
          </a:p>
          <a:p>
            <a:pPr>
              <a:defRPr/>
            </a:pPr>
            <a:endParaRPr lang="ru-RU" sz="1400" b="1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dirty="0">
              <a:solidFill>
                <a:prstClr val="black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75360" y="4998720"/>
            <a:ext cx="7095744" cy="1639824"/>
          </a:xfrm>
          <a:prstGeom prst="roundRect">
            <a:avLst/>
          </a:prstGeom>
          <a:noFill/>
          <a:ln w="63500">
            <a:solidFill>
              <a:srgbClr val="0066FF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работодателей – участники образовательного процесса и оценки квалификаций выпускников:</a:t>
            </a:r>
          </a:p>
          <a:p>
            <a:pPr marL="804863">
              <a:defRPr/>
            </a:pPr>
            <a:r>
              <a:rPr lang="ru-RU" sz="1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экзаменационных комиссий, руководители курсовых работ и дипломного проектирования – ежегодно не менее 70</a:t>
            </a:r>
          </a:p>
          <a:p>
            <a:pPr indent="8048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Эксперты демонстрационного экзамена – 18</a:t>
            </a:r>
          </a:p>
          <a:p>
            <a:pPr indent="8048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Эксперты независимой оценки квалификаций - 12</a:t>
            </a:r>
          </a:p>
          <a:p>
            <a:pPr>
              <a:defRPr/>
            </a:pPr>
            <a:endParaRPr lang="ru-RU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dirty="0">
              <a:solidFill>
                <a:prstClr val="black"/>
              </a:solidFill>
            </a:endParaRPr>
          </a:p>
        </p:txBody>
      </p:sp>
      <p:pic>
        <p:nvPicPr>
          <p:cNvPr id="3076" name="Picture 4" descr="http://gouhpk.ru/images/stories/novosti/2019-2020/mart/03032020/pr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01587" y="3026348"/>
            <a:ext cx="2700627" cy="1875435"/>
          </a:xfrm>
          <a:prstGeom prst="roundRect">
            <a:avLst/>
          </a:prstGeom>
          <a:noFill/>
        </p:spPr>
      </p:pic>
      <p:pic>
        <p:nvPicPr>
          <p:cNvPr id="3078" name="Picture 6" descr="http://www.gouhpk.ru/images/stories/novosti/2019-2020/feb/10022020/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64116" y="1222730"/>
            <a:ext cx="2617980" cy="1745321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251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2630" y="1349253"/>
          <a:ext cx="10649679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3316"/>
                <a:gridCol w="1525169"/>
                <a:gridCol w="1543987"/>
                <a:gridCol w="1903751"/>
                <a:gridCol w="2353456"/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Специальность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бюджетных мест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поданных заявлений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балл абитуриентов, подавших заявления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балл абитуриентов, проходящих на бюджетные места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Дошкольное образование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25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100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4,0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4,44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Преподавание в начальных классах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50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275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4,2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4,62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Педагогика дополнительного образования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25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59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3,9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4,3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Специальное дошкольное образование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25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64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3,95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4,3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Коррекционная педагогика в начальном образовании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25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106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4,23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4,71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Музыкальное образование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25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21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4,07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4,07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0"/>
            <a:ext cx="9217268" cy="1075765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004D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ПРИЁМНАЯ КАМПАНИЯ 2020</a:t>
            </a:r>
            <a:endParaRPr lang="ru-RU" sz="2800" b="1" dirty="0">
              <a:solidFill>
                <a:srgbClr val="004D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70" y="96369"/>
            <a:ext cx="1250577" cy="1222721"/>
          </a:xfrm>
          <a:prstGeom prst="rect">
            <a:avLst/>
          </a:prstGeom>
        </p:spPr>
      </p:pic>
      <p:pic>
        <p:nvPicPr>
          <p:cNvPr id="5" name="Picture 2" descr="left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6" t="-327" b="1"/>
          <a:stretch/>
        </p:blipFill>
        <p:spPr bwMode="auto">
          <a:xfrm>
            <a:off x="10417718" y="7937"/>
            <a:ext cx="1821532" cy="130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51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0" y="6365312"/>
            <a:ext cx="12192000" cy="405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6"/>
          <p:cNvSpPr>
            <a:spLocks noGrp="1"/>
          </p:cNvSpPr>
          <p:nvPr>
            <p:ph type="title"/>
          </p:nvPr>
        </p:nvSpPr>
        <p:spPr>
          <a:xfrm>
            <a:off x="1646576" y="2228400"/>
            <a:ext cx="9185547" cy="2472375"/>
          </a:xfrm>
        </p:spPr>
        <p:txBody>
          <a:bodyPr/>
          <a:lstStyle/>
          <a:p>
            <a:r>
              <a:rPr lang="ru-RU" sz="2800" b="1" dirty="0">
                <a:solidFill>
                  <a:srgbClr val="004D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>
                <a:solidFill>
                  <a:srgbClr val="004D86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800" b="1" dirty="0">
              <a:solidFill>
                <a:srgbClr val="004D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576" y="1363431"/>
            <a:ext cx="1266263" cy="1266263"/>
          </a:xfrm>
          <a:prstGeom prst="rect">
            <a:avLst/>
          </a:prstGeom>
        </p:spPr>
      </p:pic>
      <p:sp>
        <p:nvSpPr>
          <p:cNvPr id="2" name="AutoShape 2" descr="Герб Хабаровского кр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minobr.khabkrai.ru/img/logo3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07975" y="6375722"/>
            <a:ext cx="1729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hlinkClick r:id="rId3"/>
              </a:rPr>
              <a:t>www.gouhpk.ru</a:t>
            </a:r>
            <a:endParaRPr lang="ru-RU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9306082" y="6384972"/>
            <a:ext cx="2477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E</a:t>
            </a:r>
            <a:r>
              <a:rPr lang="ru-RU" b="1" dirty="0"/>
              <a:t>-</a:t>
            </a:r>
            <a:r>
              <a:rPr lang="en-US" b="1" dirty="0"/>
              <a:t>mail</a:t>
            </a:r>
            <a:r>
              <a:rPr lang="ru-RU" b="1" dirty="0"/>
              <a:t>:</a:t>
            </a:r>
            <a:r>
              <a:rPr lang="en-US" b="1" dirty="0"/>
              <a:t> </a:t>
            </a:r>
            <a:r>
              <a:rPr lang="en-US" b="1" dirty="0">
                <a:hlinkClick r:id="rId4"/>
              </a:rPr>
              <a:t>hpk2911@list.ru</a:t>
            </a:r>
            <a:endParaRPr lang="en-US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2858692" y="6375722"/>
            <a:ext cx="1859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/>
              <a:t>8 (</a:t>
            </a:r>
            <a:r>
              <a:rPr lang="en-US" dirty="0"/>
              <a:t>4212</a:t>
            </a:r>
            <a:r>
              <a:rPr lang="ru-RU" dirty="0"/>
              <a:t>) </a:t>
            </a:r>
            <a:r>
              <a:rPr lang="en-US" dirty="0"/>
              <a:t>36-08-68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7083761" y="6375722"/>
            <a:ext cx="1859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/>
              <a:t>8 (</a:t>
            </a:r>
            <a:r>
              <a:rPr lang="en-US" dirty="0"/>
              <a:t>4212</a:t>
            </a:r>
            <a:r>
              <a:rPr lang="ru-RU" dirty="0"/>
              <a:t>) </a:t>
            </a:r>
            <a:r>
              <a:rPr lang="en-US" dirty="0"/>
              <a:t>36-</a:t>
            </a:r>
            <a:r>
              <a:rPr lang="ru-RU" dirty="0"/>
              <a:t>10</a:t>
            </a:r>
            <a:r>
              <a:rPr lang="en-US" dirty="0"/>
              <a:t>-</a:t>
            </a:r>
            <a:r>
              <a:rPr lang="ru-RU" dirty="0"/>
              <a:t>76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2E22F1B-A373-4600-B024-BF248ADF5B1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19608" y="280963"/>
            <a:ext cx="4993057" cy="938865"/>
          </a:xfrm>
          <a:prstGeom prst="rect">
            <a:avLst/>
          </a:prstGeom>
        </p:spPr>
      </p:pic>
      <p:graphicFrame>
        <p:nvGraphicFramePr>
          <p:cNvPr id="17" name="Схема 16">
            <a:extLst>
              <a:ext uri="{FF2B5EF4-FFF2-40B4-BE49-F238E27FC236}">
                <a16:creationId xmlns:a16="http://schemas.microsoft.com/office/drawing/2014/main" xmlns="" id="{877222D5-F07D-42EA-9EB9-B58CC97CE4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7942161"/>
              </p:ext>
            </p:extLst>
          </p:nvPr>
        </p:nvGraphicFramePr>
        <p:xfrm>
          <a:off x="740178" y="1645223"/>
          <a:ext cx="11043505" cy="3263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43457A9-8959-47E0-87A7-9C77E1C761BB}"/>
              </a:ext>
            </a:extLst>
          </p:cNvPr>
          <p:cNvSpPr/>
          <p:nvPr/>
        </p:nvSpPr>
        <p:spPr>
          <a:xfrm rot="19200000">
            <a:off x="2707390" y="4293510"/>
            <a:ext cx="3814104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>
                <a:solidFill>
                  <a:srgbClr val="4472C4"/>
                </a:solidFill>
                <a:latin typeface="Franklin Gothic Medium" panose="020B0603020102020204"/>
              </a:rPr>
              <a:t>НЕПРЕРЫВНОЕ</a:t>
            </a:r>
          </a:p>
          <a:p>
            <a:pPr algn="ctr">
              <a:lnSpc>
                <a:spcPct val="90000"/>
              </a:lnSpc>
            </a:pPr>
            <a:r>
              <a:rPr lang="ru-RU" dirty="0">
                <a:solidFill>
                  <a:srgbClr val="4472C4"/>
                </a:solidFill>
                <a:latin typeface="Franklin Gothic Medium" panose="020B0603020102020204"/>
              </a:rPr>
              <a:t>ПЕДАГОГИЧЕСКОЕ ОБРАЗОВАНИЕ</a:t>
            </a:r>
            <a:br>
              <a:rPr lang="ru-RU" dirty="0">
                <a:solidFill>
                  <a:srgbClr val="4472C4"/>
                </a:solidFill>
                <a:latin typeface="Franklin Gothic Medium" panose="020B0603020102020204"/>
              </a:rPr>
            </a:br>
            <a:r>
              <a:rPr lang="ru-RU" dirty="0">
                <a:solidFill>
                  <a:srgbClr val="4472C4"/>
                </a:solidFill>
                <a:latin typeface="Franklin Gothic Medium" panose="020B0603020102020204"/>
              </a:rPr>
              <a:t> В ЦИФРОВОМ ФОРМАТЕ</a:t>
            </a:r>
            <a:endParaRPr lang="ru-RU" dirty="0">
              <a:solidFill>
                <a:srgbClr val="4472C4"/>
              </a:solidFill>
              <a:latin typeface="Franklin Gothic Medium" panose="020B0603020102020204"/>
              <a:ea typeface="Segoe UI Symbol" panose="020B0502040204020203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F761DB42-71E4-4262-BDD6-707EB088DA44}"/>
              </a:ext>
            </a:extLst>
          </p:cNvPr>
          <p:cNvSpPr/>
          <p:nvPr/>
        </p:nvSpPr>
        <p:spPr>
          <a:xfrm rot="19200000">
            <a:off x="508056" y="4135445"/>
            <a:ext cx="340812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>
                <a:solidFill>
                  <a:srgbClr val="4472C4"/>
                </a:solidFill>
                <a:latin typeface="Franklin Gothic Medium" panose="020B0603020102020204"/>
              </a:rPr>
              <a:t>ПРОФЕССИОНАЛЬНАЯ ПОДГОТОВКА И СОПРОСОЖДЕНИЕ ПЕДАГОГИЧЕСКИХ КАДРОВ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C0C1330-31B1-4F17-AE73-1B5FA0033952}"/>
              </a:ext>
            </a:extLst>
          </p:cNvPr>
          <p:cNvSpPr/>
          <p:nvPr/>
        </p:nvSpPr>
        <p:spPr>
          <a:xfrm rot="19200000">
            <a:off x="5421918" y="4096172"/>
            <a:ext cx="3537892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>
                <a:solidFill>
                  <a:srgbClr val="4472C4"/>
                </a:solidFill>
                <a:latin typeface="Franklin Gothic Medium" panose="020B0603020102020204"/>
              </a:rPr>
              <a:t>РЕАЛИЗАЦИЯ СЕТЕВЫХ </a:t>
            </a:r>
            <a:br>
              <a:rPr lang="ru-RU" dirty="0">
                <a:solidFill>
                  <a:srgbClr val="4472C4"/>
                </a:solidFill>
                <a:latin typeface="Franklin Gothic Medium" panose="020B0603020102020204"/>
              </a:rPr>
            </a:br>
            <a:r>
              <a:rPr lang="ru-RU" dirty="0">
                <a:solidFill>
                  <a:srgbClr val="4472C4"/>
                </a:solidFill>
                <a:latin typeface="Franklin Gothic Medium" panose="020B0603020102020204"/>
              </a:rPr>
              <a:t>ОБРАЗОВАТЕЛЬНЫХ ПРОГРАММ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028E466-B3EC-4795-9DAB-43F558D199B7}"/>
              </a:ext>
            </a:extLst>
          </p:cNvPr>
          <p:cNvSpPr/>
          <p:nvPr/>
        </p:nvSpPr>
        <p:spPr>
          <a:xfrm rot="19200000">
            <a:off x="7826351" y="3971522"/>
            <a:ext cx="3811300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>
                <a:solidFill>
                  <a:srgbClr val="4472C4"/>
                </a:solidFill>
                <a:latin typeface="Franklin Gothic Medium" panose="020B0603020102020204"/>
              </a:rPr>
              <a:t>ПОВЫШЕНИЕ КВАЛИФИКАЦИИ </a:t>
            </a:r>
          </a:p>
          <a:p>
            <a:pPr algn="ctr">
              <a:lnSpc>
                <a:spcPct val="90000"/>
              </a:lnSpc>
            </a:pPr>
            <a:r>
              <a:rPr lang="ru-RU" dirty="0">
                <a:solidFill>
                  <a:srgbClr val="4472C4"/>
                </a:solidFill>
                <a:latin typeface="Franklin Gothic Medium" panose="020B0603020102020204"/>
              </a:rPr>
              <a:t>ПЕДАГОГОВ И</a:t>
            </a:r>
            <a:r>
              <a:rPr lang="ru-RU" dirty="0" smtClean="0">
                <a:solidFill>
                  <a:srgbClr val="4472C4"/>
                </a:solidFill>
                <a:latin typeface="Franklin Gothic Medium" panose="020B0603020102020204"/>
              </a:rPr>
              <a:t> МЕЖРЕГИОНАЛЬНОЕ </a:t>
            </a:r>
            <a:endParaRPr lang="ru-RU" dirty="0">
              <a:solidFill>
                <a:srgbClr val="4472C4"/>
              </a:solidFill>
              <a:latin typeface="Franklin Gothic Medium" panose="020B0603020102020204"/>
            </a:endParaRPr>
          </a:p>
          <a:p>
            <a:pPr algn="ctr">
              <a:lnSpc>
                <a:spcPct val="90000"/>
              </a:lnSpc>
            </a:pPr>
            <a:r>
              <a:rPr lang="ru-RU" dirty="0">
                <a:solidFill>
                  <a:srgbClr val="4472C4"/>
                </a:solidFill>
                <a:latin typeface="Franklin Gothic Medium" panose="020B0603020102020204"/>
              </a:rPr>
              <a:t>СОТРУДНИЧЕСТВО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654ABFD-9BAD-45F9-AD48-6D3D9B7C238B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852571" y="4737317"/>
            <a:ext cx="1599250" cy="1599250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09DDD742-C524-45BB-A115-A91D6E9AE524}"/>
              </a:ext>
            </a:extLst>
          </p:cNvPr>
          <p:cNvSpPr/>
          <p:nvPr/>
        </p:nvSpPr>
        <p:spPr>
          <a:xfrm>
            <a:off x="976458" y="473744"/>
            <a:ext cx="586044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a typeface="Segoe UI Symbol" panose="020B0502040204020203" pitchFamily="34" charset="0"/>
              </a:rPr>
              <a:t>ПЕРСПЕКТИВНЫЕ НАПРАВЛЕНИЯ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165199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2854</TotalTime>
  <Words>728</Words>
  <Application>Microsoft Office PowerPoint</Application>
  <PresentationFormat>Произвольный</PresentationFormat>
  <Paragraphs>180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Тема7</vt:lpstr>
      <vt:lpstr>О ДЕЯТЕЛЬНОСТИ ПЕДАГОГИЧЕСКОГО ОБРАЗОВАТЕЛЬНОГО КЛАСТЕРА В 2020 ГОДУ:  НОВЫЕ НАПРАВЛЕНИЯ И НОВЫЕ ВОЗМОЖНОСТИ </vt:lpstr>
      <vt:lpstr>МОДЕЛЬ ВЗАИМОДЕЙСТВИЯ В СТРУКТУРЕ ПЕДАГОГИЧЕСКОГО КЛАСТЕРА</vt:lpstr>
      <vt:lpstr>              ПОКАЗАТЕЛИ ДЕЯТЕЛЬНОСТИ ПРОЕКТА</vt:lpstr>
      <vt:lpstr>Презентация PowerPoint</vt:lpstr>
      <vt:lpstr>ОПЫТ ИСПОЛЬЗОВАНИЯ ЦИФРОВЫХ ТЕХНОЛОГИЙ</vt:lpstr>
      <vt:lpstr>КОЛЛЕДЖ – РЕСУРСНЫЙ ЦЕНТР  ПО УКРУПНЕННОЙ ГРУППЕ СПЕЦИАЛЬНОСТЕЙ  44.00.00 ОБРАЗОВАНИЕ И ПЕДАГОГИЧЕСКИЕ НАУКИ </vt:lpstr>
      <vt:lpstr>СОПРОВОЖДЕНИЕ В ПРОФЕССИИ</vt:lpstr>
      <vt:lpstr>ПРИЁМНАЯ КАМПАНИЯ 2020</vt:lpstr>
      <vt:lpstr> </vt:lpstr>
      <vt:lpstr>БЛАГОДАРИМ  всех участников Педкластера27 за активный вклад в общее дело подготовки педагогических кадров для системы образования Хабаровского края!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Vadim Arkhipov</dc:creator>
  <cp:lastModifiedBy>Admin</cp:lastModifiedBy>
  <cp:revision>241</cp:revision>
  <cp:lastPrinted>2020-08-13T00:29:36Z</cp:lastPrinted>
  <dcterms:created xsi:type="dcterms:W3CDTF">2017-06-02T09:31:17Z</dcterms:created>
  <dcterms:modified xsi:type="dcterms:W3CDTF">2020-08-13T00:30:07Z</dcterms:modified>
</cp:coreProperties>
</file>