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29" r:id="rId7"/>
    <p:sldMasterId id="2147483741" r:id="rId8"/>
  </p:sldMasterIdLst>
  <p:notesMasterIdLst>
    <p:notesMasterId r:id="rId23"/>
  </p:notesMasterIdLst>
  <p:sldIdLst>
    <p:sldId id="257" r:id="rId9"/>
    <p:sldId id="268" r:id="rId10"/>
    <p:sldId id="267" r:id="rId11"/>
    <p:sldId id="269" r:id="rId12"/>
    <p:sldId id="270" r:id="rId13"/>
    <p:sldId id="271" r:id="rId14"/>
    <p:sldId id="258" r:id="rId15"/>
    <p:sldId id="265" r:id="rId16"/>
    <p:sldId id="264" r:id="rId17"/>
    <p:sldId id="263" r:id="rId18"/>
    <p:sldId id="262" r:id="rId19"/>
    <p:sldId id="261" r:id="rId20"/>
    <p:sldId id="259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chitel\Desktop\&#1050;&#1086;&#1085;&#1090;&#1088;&#1086;&#1083;&#1100;&#1085;&#1072;&#1103;&#105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Лист2!$A$1:$A$2</c:f>
              <c:strCache>
                <c:ptCount val="2"/>
                <c:pt idx="0">
                  <c:v>2015/2016</c:v>
                </c:pt>
                <c:pt idx="1">
                  <c:v>2017/2018</c:v>
                </c:pt>
              </c:strCache>
            </c:strRef>
          </c:cat>
          <c:val>
            <c:numRef>
              <c:f>Лист2!$B$1:$B$2</c:f>
              <c:numCache>
                <c:formatCode>General</c:formatCode>
                <c:ptCount val="2"/>
                <c:pt idx="0">
                  <c:v>378</c:v>
                </c:pt>
                <c:pt idx="1">
                  <c:v>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89664"/>
        <c:axId val="180213376"/>
      </c:barChart>
      <c:catAx>
        <c:axId val="163889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213376"/>
        <c:crosses val="autoZero"/>
        <c:auto val="1"/>
        <c:lblAlgn val="ctr"/>
        <c:lblOffset val="100"/>
        <c:noMultiLvlLbl val="0"/>
      </c:catAx>
      <c:valAx>
        <c:axId val="180213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388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66462-97DC-46E3-B92B-2292F538C3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34BF2-DF7A-4B73-9F36-25CD206AFD3D}">
      <dgm:prSet custT="1"/>
      <dgm:spPr>
        <a:xfrm>
          <a:off x="2187197" y="1697236"/>
          <a:ext cx="3855205" cy="1131490"/>
        </a:xfrm>
        <a:prstGeom prst="roundRect">
          <a:avLst/>
        </a:prstGeom>
        <a:solidFill>
          <a:srgbClr val="FFFFCC"/>
        </a:solidFill>
        <a:ln w="55000" cap="flat" cmpd="thickThin" algn="ctr">
          <a:solidFill>
            <a:srgbClr val="2DA2BF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pPr algn="ctr" rtl="0"/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Наставничество – это инвестиция  в долгосрочное развитие организации, в ее здоровье      </a:t>
          </a:r>
          <a:b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                                         Дэвид </a:t>
          </a:r>
          <a:r>
            <a:rPr lang="ru-RU" sz="1600" b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Майстер</a:t>
          </a:r>
          <a:endParaRPr lang="ru-RU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914F983-B2A1-4206-95B1-EEC5CBD10D90}" type="parTrans" cxnId="{7B45B7D2-0480-4130-BD6C-CEC2DEDCB54B}">
      <dgm:prSet/>
      <dgm:spPr/>
      <dgm:t>
        <a:bodyPr/>
        <a:lstStyle/>
        <a:p>
          <a:endParaRPr lang="ru-RU"/>
        </a:p>
      </dgm:t>
    </dgm:pt>
    <dgm:pt modelId="{0C1CACB0-50F7-46B5-A9F1-85BFE979DBB4}" type="sibTrans" cxnId="{7B45B7D2-0480-4130-BD6C-CEC2DEDCB54B}">
      <dgm:prSet/>
      <dgm:spPr/>
      <dgm:t>
        <a:bodyPr/>
        <a:lstStyle/>
        <a:p>
          <a:endParaRPr lang="ru-RU"/>
        </a:p>
      </dgm:t>
    </dgm:pt>
    <dgm:pt modelId="{819D7CA6-EE44-45FC-8ECC-E9A7F4B83430}">
      <dgm:prSet custT="1"/>
      <dgm:spPr>
        <a:xfrm rot="16200000">
          <a:off x="925909" y="-925909"/>
          <a:ext cx="2262981" cy="4114800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gm:spPr>
      <dgm:t>
        <a:bodyPr anchor="ctr"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Цель </a:t>
          </a:r>
          <a:r>
            <a: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реализовать технологии наставничества для успешной личной, творческой и профессиональной самореализации наставляемых в условиях непрерывного педагогического образования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FC93EF-BFBF-4D0A-AF81-09007129FC4D}" type="parTrans" cxnId="{633D3436-C706-4E15-AF01-A53D80316F52}">
      <dgm:prSet/>
      <dgm:spPr/>
      <dgm:t>
        <a:bodyPr/>
        <a:lstStyle/>
        <a:p>
          <a:endParaRPr lang="ru-RU"/>
        </a:p>
      </dgm:t>
    </dgm:pt>
    <dgm:pt modelId="{39FC7956-A97F-4694-A03E-917A8B965163}" type="sibTrans" cxnId="{633D3436-C706-4E15-AF01-A53D80316F52}">
      <dgm:prSet/>
      <dgm:spPr/>
      <dgm:t>
        <a:bodyPr/>
        <a:lstStyle/>
        <a:p>
          <a:endParaRPr lang="ru-RU"/>
        </a:p>
      </dgm:t>
    </dgm:pt>
    <dgm:pt modelId="{10C21B98-E733-4E53-BDB4-1E742D7EC627}">
      <dgm:prSet custT="1"/>
      <dgm:spPr>
        <a:xfrm>
          <a:off x="4114800" y="0"/>
          <a:ext cx="4114800" cy="2262981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Целевые</a:t>
          </a:r>
          <a:r>
            <a:rPr lang="ru-RU" sz="1800" b="1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группы: </a:t>
          </a:r>
        </a:p>
        <a:p>
          <a:pPr algn="l" rtl="0">
            <a:lnSpc>
              <a:spcPct val="100000"/>
            </a:lnSpc>
          </a:pPr>
          <a:r>
            <a:rPr lang="ru-RU" sz="16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Молодые специалисты, педагоги</a:t>
          </a:r>
        </a:p>
        <a:p>
          <a:pPr algn="l" rtl="0">
            <a:lnSpc>
              <a:spcPct val="100000"/>
            </a:lnSpc>
          </a:pPr>
          <a:r>
            <a:rPr lang="ru-RU" sz="16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Студенты-первокурсники</a:t>
          </a:r>
        </a:p>
        <a:p>
          <a:pPr algn="l" rtl="0">
            <a:lnSpc>
              <a:spcPct val="100000"/>
            </a:lnSpc>
          </a:pPr>
          <a:r>
            <a:rPr lang="ru-RU" sz="16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Студенты выпускных групп </a:t>
          </a:r>
        </a:p>
        <a:p>
          <a:pPr algn="l" rtl="0">
            <a:lnSpc>
              <a:spcPct val="100000"/>
            </a:lnSpc>
          </a:pPr>
          <a:r>
            <a:rPr lang="ru-RU" sz="16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Обучающиеся педагогических классов</a:t>
          </a:r>
        </a:p>
      </dgm:t>
    </dgm:pt>
    <dgm:pt modelId="{0E515178-DFC7-44B4-A1B3-7DECEB98E0E0}" type="parTrans" cxnId="{07891E59-B5FE-440B-AF01-90F756027E5F}">
      <dgm:prSet/>
      <dgm:spPr/>
      <dgm:t>
        <a:bodyPr/>
        <a:lstStyle/>
        <a:p>
          <a:endParaRPr lang="ru-RU"/>
        </a:p>
      </dgm:t>
    </dgm:pt>
    <dgm:pt modelId="{9B9C2106-3D2C-4147-B813-7D771DC904C5}" type="sibTrans" cxnId="{07891E59-B5FE-440B-AF01-90F756027E5F}">
      <dgm:prSet/>
      <dgm:spPr/>
      <dgm:t>
        <a:bodyPr/>
        <a:lstStyle/>
        <a:p>
          <a:endParaRPr lang="ru-RU"/>
        </a:p>
      </dgm:t>
    </dgm:pt>
    <dgm:pt modelId="{754A1C6E-3B74-4DA2-9012-B755FB541B8B}">
      <dgm:prSet custT="1"/>
      <dgm:spPr>
        <a:xfrm rot="5400000">
          <a:off x="5040709" y="1337072"/>
          <a:ext cx="2262981" cy="4114800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ysClr val="window" lastClr="FFFFFF"/>
          </a:solidFill>
          <a:prstDash val="solid"/>
        </a:ln>
        <a:effectLst/>
      </dgm:spPr>
    </dgm:pt>
    <dgm:pt modelId="{B9F5C1EA-9CAE-440B-A72A-A6F8E25D15CA}" type="parTrans" cxnId="{47A610CF-4469-4656-AAE5-4FBCEC34C13C}">
      <dgm:prSet/>
      <dgm:spPr/>
      <dgm:t>
        <a:bodyPr/>
        <a:lstStyle/>
        <a:p>
          <a:endParaRPr lang="ru-RU"/>
        </a:p>
      </dgm:t>
    </dgm:pt>
    <dgm:pt modelId="{3887C724-1E64-4318-8B2B-7062BD5359C6}" type="sibTrans" cxnId="{47A610CF-4469-4656-AAE5-4FBCEC34C13C}">
      <dgm:prSet/>
      <dgm:spPr/>
      <dgm:t>
        <a:bodyPr/>
        <a:lstStyle/>
        <a:p>
          <a:endParaRPr lang="ru-RU"/>
        </a:p>
      </dgm:t>
    </dgm:pt>
    <dgm:pt modelId="{6C4F0163-214A-4BC9-971E-FAA459B8EB09}">
      <dgm:prSet custT="1"/>
      <dgm:spPr/>
    </dgm:pt>
    <dgm:pt modelId="{CA32ED4A-8063-4A83-8B46-0AE9F8C17058}" type="parTrans" cxnId="{613857BF-5C38-4236-BDAF-53A8365965D4}">
      <dgm:prSet/>
      <dgm:spPr/>
      <dgm:t>
        <a:bodyPr/>
        <a:lstStyle/>
        <a:p>
          <a:endParaRPr lang="ru-RU"/>
        </a:p>
      </dgm:t>
    </dgm:pt>
    <dgm:pt modelId="{579A0442-7F10-494A-8024-9DC44B666364}" type="sibTrans" cxnId="{613857BF-5C38-4236-BDAF-53A8365965D4}">
      <dgm:prSet/>
      <dgm:spPr/>
      <dgm:t>
        <a:bodyPr/>
        <a:lstStyle/>
        <a:p>
          <a:endParaRPr lang="ru-RU"/>
        </a:p>
      </dgm:t>
    </dgm:pt>
    <dgm:pt modelId="{C2AEE4B9-7455-454C-B22A-C3B11415E93F}">
      <dgm:prSet custT="1"/>
      <dgm:spPr/>
      <dgm:t>
        <a:bodyPr/>
        <a:lstStyle/>
        <a:p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776AD8C-DD5F-41F9-A0C7-73DEF3947D8E}" type="parTrans" cxnId="{81748D8C-AB25-40F4-B844-F66780203340}">
      <dgm:prSet/>
      <dgm:spPr/>
      <dgm:t>
        <a:bodyPr/>
        <a:lstStyle/>
        <a:p>
          <a:endParaRPr lang="ru-RU"/>
        </a:p>
      </dgm:t>
    </dgm:pt>
    <dgm:pt modelId="{4607CD99-4E63-48D2-84B2-243FAF69EED0}" type="sibTrans" cxnId="{81748D8C-AB25-40F4-B844-F66780203340}">
      <dgm:prSet/>
      <dgm:spPr/>
      <dgm:t>
        <a:bodyPr/>
        <a:lstStyle/>
        <a:p>
          <a:endParaRPr lang="ru-RU"/>
        </a:p>
      </dgm:t>
    </dgm:pt>
    <dgm:pt modelId="{0B872844-955A-4DD2-9D38-6835EBE21A50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Начало реализации проекта – </a:t>
          </a:r>
          <a:r>
            <a:rPr lang="ru-RU" sz="18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01.01.2020 </a:t>
          </a:r>
          <a:br>
            <a:rPr lang="ru-RU" sz="18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Окончание реализации проекта – 28.12.2021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AD1DBD3-162B-44C0-A035-28186F9C4B5F}" type="parTrans" cxnId="{011A1E37-82EC-460D-A1B7-CAE0B1931A62}">
      <dgm:prSet/>
      <dgm:spPr/>
      <dgm:t>
        <a:bodyPr/>
        <a:lstStyle/>
        <a:p>
          <a:endParaRPr lang="ru-RU"/>
        </a:p>
      </dgm:t>
    </dgm:pt>
    <dgm:pt modelId="{F027F6E4-09DA-40C3-99AF-A3297CFC3548}" type="sibTrans" cxnId="{011A1E37-82EC-460D-A1B7-CAE0B1931A62}">
      <dgm:prSet/>
      <dgm:spPr/>
      <dgm:t>
        <a:bodyPr/>
        <a:lstStyle/>
        <a:p>
          <a:endParaRPr lang="ru-RU"/>
        </a:p>
      </dgm:t>
    </dgm:pt>
    <dgm:pt modelId="{AF857325-B053-4F07-AC1C-0231323DA0B7}">
      <dgm:prSet custT="1"/>
      <dgm:spPr/>
      <dgm:t>
        <a:bodyPr/>
        <a:lstStyle/>
        <a:p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BAD11C3-A8B8-4CBB-BB71-344ADE5B8855}" type="parTrans" cxnId="{B159DCB2-A64A-4AF5-91C3-141297F0D91C}">
      <dgm:prSet/>
      <dgm:spPr/>
      <dgm:t>
        <a:bodyPr/>
        <a:lstStyle/>
        <a:p>
          <a:endParaRPr lang="ru-RU"/>
        </a:p>
      </dgm:t>
    </dgm:pt>
    <dgm:pt modelId="{66AB4353-7AA9-4930-8EFC-B9A282F851C8}" type="sibTrans" cxnId="{B159DCB2-A64A-4AF5-91C3-141297F0D91C}">
      <dgm:prSet/>
      <dgm:spPr/>
      <dgm:t>
        <a:bodyPr/>
        <a:lstStyle/>
        <a:p>
          <a:endParaRPr lang="ru-RU"/>
        </a:p>
      </dgm:t>
    </dgm:pt>
    <dgm:pt modelId="{A2664CE9-71B9-4AC8-A566-988178FA2F0E}">
      <dgm:prSet custT="1"/>
      <dgm:spPr>
        <a:xfrm rot="10800000">
          <a:off x="0" y="2262981"/>
          <a:ext cx="4114800" cy="2262981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gm:spPr>
      <dgm:t>
        <a:bodyPr anchor="t"/>
        <a:lstStyle/>
        <a:p>
          <a:pPr algn="ctr" rtl="0">
            <a:spcAft>
              <a:spcPts val="0"/>
            </a:spcAft>
          </a:pP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Практики наставничества </a:t>
          </a:r>
        </a:p>
        <a:p>
          <a:pPr algn="l" rtl="0">
            <a:spcAft>
              <a:spcPts val="60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«студент-ученик» </a:t>
          </a:r>
        </a:p>
        <a:p>
          <a:pPr algn="l" rtl="0">
            <a:spcAft>
              <a:spcPts val="60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«педагог-педагог»         </a:t>
          </a:r>
        </a:p>
        <a:p>
          <a:pPr algn="l" rtl="0">
            <a:spcAft>
              <a:spcPts val="60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«работодатель-студент»          </a:t>
          </a:r>
        </a:p>
        <a:p>
          <a:pPr algn="l" rtl="0">
            <a:spcAft>
              <a:spcPts val="60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«студент-студент»                 </a:t>
          </a:r>
        </a:p>
        <a:p>
          <a:pPr algn="l" rtl="0">
            <a:spcAft>
              <a:spcPts val="60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«педагог-студент»                        </a:t>
          </a:r>
        </a:p>
      </dgm:t>
    </dgm:pt>
    <dgm:pt modelId="{18C156FF-2DF3-42F1-BF8A-4F4348792D61}" type="sibTrans" cxnId="{D63AF2F8-1E48-4425-AC24-423592713749}">
      <dgm:prSet/>
      <dgm:spPr/>
      <dgm:t>
        <a:bodyPr/>
        <a:lstStyle/>
        <a:p>
          <a:endParaRPr lang="ru-RU"/>
        </a:p>
      </dgm:t>
    </dgm:pt>
    <dgm:pt modelId="{6FBCDEF1-F5AE-415C-8022-524A4B189D41}" type="parTrans" cxnId="{D63AF2F8-1E48-4425-AC24-423592713749}">
      <dgm:prSet/>
      <dgm:spPr/>
      <dgm:t>
        <a:bodyPr/>
        <a:lstStyle/>
        <a:p>
          <a:endParaRPr lang="ru-RU"/>
        </a:p>
      </dgm:t>
    </dgm:pt>
    <dgm:pt modelId="{3BA4DF50-DCA9-41AB-9ECB-6848B77320CF}" type="pres">
      <dgm:prSet presAssocID="{9D866462-97DC-46E3-B92B-2292F538C3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DFE41-E40B-4DB6-BAF0-F3A3C40E65DD}" type="pres">
      <dgm:prSet presAssocID="{9D866462-97DC-46E3-B92B-2292F538C332}" presName="matrix" presStyleCnt="0"/>
      <dgm:spPr/>
    </dgm:pt>
    <dgm:pt modelId="{42CFAF2F-C66D-4D3A-8860-9226539BD47A}" type="pres">
      <dgm:prSet presAssocID="{9D866462-97DC-46E3-B92B-2292F538C332}" presName="tile1" presStyleLbl="node1" presStyleIdx="0" presStyleCnt="4"/>
      <dgm:spPr/>
      <dgm:t>
        <a:bodyPr/>
        <a:lstStyle/>
        <a:p>
          <a:endParaRPr lang="ru-RU"/>
        </a:p>
      </dgm:t>
    </dgm:pt>
    <dgm:pt modelId="{B7D4A5BE-B312-4C70-8B95-1F43850B8104}" type="pres">
      <dgm:prSet presAssocID="{9D866462-97DC-46E3-B92B-2292F538C3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B37BD-ED63-4F52-B032-91D93FC769A5}" type="pres">
      <dgm:prSet presAssocID="{9D866462-97DC-46E3-B92B-2292F538C332}" presName="tile2" presStyleLbl="node1" presStyleIdx="1" presStyleCnt="4" custLinFactNeighborX="1767" custLinFactNeighborY="-2197"/>
      <dgm:spPr/>
      <dgm:t>
        <a:bodyPr/>
        <a:lstStyle/>
        <a:p>
          <a:endParaRPr lang="ru-RU"/>
        </a:p>
      </dgm:t>
    </dgm:pt>
    <dgm:pt modelId="{2908AA3D-C53B-4DD6-9A20-B090B72FE49C}" type="pres">
      <dgm:prSet presAssocID="{9D866462-97DC-46E3-B92B-2292F538C3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F4B1A-BD88-4D1E-8FEB-ED0AF56577AD}" type="pres">
      <dgm:prSet presAssocID="{9D866462-97DC-46E3-B92B-2292F538C332}" presName="tile3" presStyleLbl="node1" presStyleIdx="2" presStyleCnt="4" custScaleY="117288" custLinFactNeighborX="-283" custLinFactNeighborY="-1358"/>
      <dgm:spPr/>
      <dgm:t>
        <a:bodyPr/>
        <a:lstStyle/>
        <a:p>
          <a:endParaRPr lang="ru-RU"/>
        </a:p>
      </dgm:t>
    </dgm:pt>
    <dgm:pt modelId="{2F7BB18E-EFD0-4E91-9E26-3BB6BD29ED70}" type="pres">
      <dgm:prSet presAssocID="{9D866462-97DC-46E3-B92B-2292F538C3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C5522-91B7-4DFD-AADB-3ECCCEA1EC63}" type="pres">
      <dgm:prSet presAssocID="{9D866462-97DC-46E3-B92B-2292F538C332}" presName="tile4" presStyleLbl="node1" presStyleIdx="3" presStyleCnt="4" custScaleX="100554" custScaleY="116950" custLinFactNeighborX="745" custLinFactNeighborY="-446"/>
      <dgm:spPr/>
      <dgm:t>
        <a:bodyPr/>
        <a:lstStyle/>
        <a:p>
          <a:endParaRPr lang="ru-RU"/>
        </a:p>
      </dgm:t>
    </dgm:pt>
    <dgm:pt modelId="{4BCAFEEA-9EED-42F3-99C7-78FD84361012}" type="pres">
      <dgm:prSet presAssocID="{9D866462-97DC-46E3-B92B-2292F538C3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09AB7-465C-407C-9967-C5E73EB0F4C9}" type="pres">
      <dgm:prSet presAssocID="{9D866462-97DC-46E3-B92B-2292F538C332}" presName="centerTile" presStyleLbl="fgShp" presStyleIdx="0" presStyleCnt="1" custScaleX="245787" custScaleY="70936" custLinFactNeighborX="837" custLinFactNeighborY="-1179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D3436-C706-4E15-AF01-A53D80316F52}" srcId="{80F34BF2-DF7A-4B73-9F36-25CD206AFD3D}" destId="{819D7CA6-EE44-45FC-8ECC-E9A7F4B83430}" srcOrd="0" destOrd="0" parTransId="{F4FC93EF-BFBF-4D0A-AF81-09007129FC4D}" sibTransId="{39FC7956-A97F-4694-A03E-917A8B965163}"/>
    <dgm:cxn modelId="{D63AF2F8-1E48-4425-AC24-423592713749}" srcId="{80F34BF2-DF7A-4B73-9F36-25CD206AFD3D}" destId="{A2664CE9-71B9-4AC8-A566-988178FA2F0E}" srcOrd="2" destOrd="0" parTransId="{6FBCDEF1-F5AE-415C-8022-524A4B189D41}" sibTransId="{18C156FF-2DF3-42F1-BF8A-4F4348792D61}"/>
    <dgm:cxn modelId="{07891E59-B5FE-440B-AF01-90F756027E5F}" srcId="{80F34BF2-DF7A-4B73-9F36-25CD206AFD3D}" destId="{10C21B98-E733-4E53-BDB4-1E742D7EC627}" srcOrd="1" destOrd="0" parTransId="{0E515178-DFC7-44B4-A1B3-7DECEB98E0E0}" sibTransId="{9B9C2106-3D2C-4147-B813-7D771DC904C5}"/>
    <dgm:cxn modelId="{011A1E37-82EC-460D-A1B7-CAE0B1931A62}" srcId="{80F34BF2-DF7A-4B73-9F36-25CD206AFD3D}" destId="{0B872844-955A-4DD2-9D38-6835EBE21A50}" srcOrd="3" destOrd="0" parTransId="{1AD1DBD3-162B-44C0-A035-28186F9C4B5F}" sibTransId="{F027F6E4-09DA-40C3-99AF-A3297CFC3548}"/>
    <dgm:cxn modelId="{B159DCB2-A64A-4AF5-91C3-141297F0D91C}" srcId="{9D866462-97DC-46E3-B92B-2292F538C332}" destId="{AF857325-B053-4F07-AC1C-0231323DA0B7}" srcOrd="1" destOrd="0" parTransId="{3BAD11C3-A8B8-4CBB-BB71-344ADE5B8855}" sibTransId="{66AB4353-7AA9-4930-8EFC-B9A282F851C8}"/>
    <dgm:cxn modelId="{9E341A2C-B5EE-4CBE-9A53-13C359C6CF0F}" type="presOf" srcId="{0B872844-955A-4DD2-9D38-6835EBE21A50}" destId="{4BCAFEEA-9EED-42F3-99C7-78FD84361012}" srcOrd="1" destOrd="0" presId="urn:microsoft.com/office/officeart/2005/8/layout/matrix1"/>
    <dgm:cxn modelId="{47A610CF-4469-4656-AAE5-4FBCEC34C13C}" srcId="{AF857325-B053-4F07-AC1C-0231323DA0B7}" destId="{754A1C6E-3B74-4DA2-9012-B755FB541B8B}" srcOrd="2" destOrd="0" parTransId="{B9F5C1EA-9CAE-440B-A72A-A6F8E25D15CA}" sibTransId="{3887C724-1E64-4318-8B2B-7062BD5359C6}"/>
    <dgm:cxn modelId="{81748D8C-AB25-40F4-B844-F66780203340}" srcId="{AF857325-B053-4F07-AC1C-0231323DA0B7}" destId="{C2AEE4B9-7455-454C-B22A-C3B11415E93F}" srcOrd="1" destOrd="0" parTransId="{5776AD8C-DD5F-41F9-A0C7-73DEF3947D8E}" sibTransId="{4607CD99-4E63-48D2-84B2-243FAF69EED0}"/>
    <dgm:cxn modelId="{A63CD54A-CA93-4134-910B-14F207DEE671}" type="presOf" srcId="{10C21B98-E733-4E53-BDB4-1E742D7EC627}" destId="{2908AA3D-C53B-4DD6-9A20-B090B72FE49C}" srcOrd="1" destOrd="0" presId="urn:microsoft.com/office/officeart/2005/8/layout/matrix1"/>
    <dgm:cxn modelId="{F8FEFBA0-DB5D-47EB-A70A-C0D0C7761BCF}" type="presOf" srcId="{0B872844-955A-4DD2-9D38-6835EBE21A50}" destId="{015C5522-91B7-4DFD-AADB-3ECCCEA1EC63}" srcOrd="0" destOrd="0" presId="urn:microsoft.com/office/officeart/2005/8/layout/matrix1"/>
    <dgm:cxn modelId="{613857BF-5C38-4236-BDAF-53A8365965D4}" srcId="{AF857325-B053-4F07-AC1C-0231323DA0B7}" destId="{6C4F0163-214A-4BC9-971E-FAA459B8EB09}" srcOrd="0" destOrd="0" parTransId="{CA32ED4A-8063-4A83-8B46-0AE9F8C17058}" sibTransId="{579A0442-7F10-494A-8024-9DC44B666364}"/>
    <dgm:cxn modelId="{752D4006-27E4-45BB-AE5F-2C241A98C81E}" type="presOf" srcId="{80F34BF2-DF7A-4B73-9F36-25CD206AFD3D}" destId="{F8809AB7-465C-407C-9967-C5E73EB0F4C9}" srcOrd="0" destOrd="0" presId="urn:microsoft.com/office/officeart/2005/8/layout/matrix1"/>
    <dgm:cxn modelId="{E8F22702-7B3E-42F9-9257-B470655B397E}" type="presOf" srcId="{819D7CA6-EE44-45FC-8ECC-E9A7F4B83430}" destId="{B7D4A5BE-B312-4C70-8B95-1F43850B8104}" srcOrd="1" destOrd="0" presId="urn:microsoft.com/office/officeart/2005/8/layout/matrix1"/>
    <dgm:cxn modelId="{9BE82C28-18B8-4FD4-9B46-09840CA7A284}" type="presOf" srcId="{A2664CE9-71B9-4AC8-A566-988178FA2F0E}" destId="{295F4B1A-BD88-4D1E-8FEB-ED0AF56577AD}" srcOrd="0" destOrd="0" presId="urn:microsoft.com/office/officeart/2005/8/layout/matrix1"/>
    <dgm:cxn modelId="{5F31D013-1D38-46DD-B569-200177784A26}" type="presOf" srcId="{9D866462-97DC-46E3-B92B-2292F538C332}" destId="{3BA4DF50-DCA9-41AB-9ECB-6848B77320CF}" srcOrd="0" destOrd="0" presId="urn:microsoft.com/office/officeart/2005/8/layout/matrix1"/>
    <dgm:cxn modelId="{4C4A259C-5AAB-4D0F-9F94-EEBA37A2FE2D}" type="presOf" srcId="{A2664CE9-71B9-4AC8-A566-988178FA2F0E}" destId="{2F7BB18E-EFD0-4E91-9E26-3BB6BD29ED70}" srcOrd="1" destOrd="0" presId="urn:microsoft.com/office/officeart/2005/8/layout/matrix1"/>
    <dgm:cxn modelId="{33727ABB-776F-469F-AA7F-E1CB8E35B66B}" type="presOf" srcId="{10C21B98-E733-4E53-BDB4-1E742D7EC627}" destId="{64FB37BD-ED63-4F52-B032-91D93FC769A5}" srcOrd="0" destOrd="0" presId="urn:microsoft.com/office/officeart/2005/8/layout/matrix1"/>
    <dgm:cxn modelId="{7B45B7D2-0480-4130-BD6C-CEC2DEDCB54B}" srcId="{9D866462-97DC-46E3-B92B-2292F538C332}" destId="{80F34BF2-DF7A-4B73-9F36-25CD206AFD3D}" srcOrd="0" destOrd="0" parTransId="{B914F983-B2A1-4206-95B1-EEC5CBD10D90}" sibTransId="{0C1CACB0-50F7-46B5-A9F1-85BFE979DBB4}"/>
    <dgm:cxn modelId="{73E32F94-851D-466B-B068-61485C62C71F}" type="presOf" srcId="{819D7CA6-EE44-45FC-8ECC-E9A7F4B83430}" destId="{42CFAF2F-C66D-4D3A-8860-9226539BD47A}" srcOrd="0" destOrd="0" presId="urn:microsoft.com/office/officeart/2005/8/layout/matrix1"/>
    <dgm:cxn modelId="{B1E5F290-88AD-4AC9-94BA-7A85469B880F}" type="presParOf" srcId="{3BA4DF50-DCA9-41AB-9ECB-6848B77320CF}" destId="{635DFE41-E40B-4DB6-BAF0-F3A3C40E65DD}" srcOrd="0" destOrd="0" presId="urn:microsoft.com/office/officeart/2005/8/layout/matrix1"/>
    <dgm:cxn modelId="{D1256761-7890-4E29-9D0F-ADDF474D1C24}" type="presParOf" srcId="{635DFE41-E40B-4DB6-BAF0-F3A3C40E65DD}" destId="{42CFAF2F-C66D-4D3A-8860-9226539BD47A}" srcOrd="0" destOrd="0" presId="urn:microsoft.com/office/officeart/2005/8/layout/matrix1"/>
    <dgm:cxn modelId="{2F26EAA9-E151-47F4-A971-7D2919AA18C8}" type="presParOf" srcId="{635DFE41-E40B-4DB6-BAF0-F3A3C40E65DD}" destId="{B7D4A5BE-B312-4C70-8B95-1F43850B8104}" srcOrd="1" destOrd="0" presId="urn:microsoft.com/office/officeart/2005/8/layout/matrix1"/>
    <dgm:cxn modelId="{B2DCEDC2-B1DF-4246-8AC4-F3212E6CD7B7}" type="presParOf" srcId="{635DFE41-E40B-4DB6-BAF0-F3A3C40E65DD}" destId="{64FB37BD-ED63-4F52-B032-91D93FC769A5}" srcOrd="2" destOrd="0" presId="urn:microsoft.com/office/officeart/2005/8/layout/matrix1"/>
    <dgm:cxn modelId="{3C535AE0-93DA-42F8-88A4-0025543F6AD1}" type="presParOf" srcId="{635DFE41-E40B-4DB6-BAF0-F3A3C40E65DD}" destId="{2908AA3D-C53B-4DD6-9A20-B090B72FE49C}" srcOrd="3" destOrd="0" presId="urn:microsoft.com/office/officeart/2005/8/layout/matrix1"/>
    <dgm:cxn modelId="{B52922A8-CD7A-4B92-AD36-E646DF2A7B01}" type="presParOf" srcId="{635DFE41-E40B-4DB6-BAF0-F3A3C40E65DD}" destId="{295F4B1A-BD88-4D1E-8FEB-ED0AF56577AD}" srcOrd="4" destOrd="0" presId="urn:microsoft.com/office/officeart/2005/8/layout/matrix1"/>
    <dgm:cxn modelId="{AF403056-A1FF-497C-B50F-8082FF03263B}" type="presParOf" srcId="{635DFE41-E40B-4DB6-BAF0-F3A3C40E65DD}" destId="{2F7BB18E-EFD0-4E91-9E26-3BB6BD29ED70}" srcOrd="5" destOrd="0" presId="urn:microsoft.com/office/officeart/2005/8/layout/matrix1"/>
    <dgm:cxn modelId="{1AD73685-0DFF-4ED7-9123-31B29B6D6ED8}" type="presParOf" srcId="{635DFE41-E40B-4DB6-BAF0-F3A3C40E65DD}" destId="{015C5522-91B7-4DFD-AADB-3ECCCEA1EC63}" srcOrd="6" destOrd="0" presId="urn:microsoft.com/office/officeart/2005/8/layout/matrix1"/>
    <dgm:cxn modelId="{F7FE2CDE-A193-4E0E-8341-2DA99D0E9EEB}" type="presParOf" srcId="{635DFE41-E40B-4DB6-BAF0-F3A3C40E65DD}" destId="{4BCAFEEA-9EED-42F3-99C7-78FD84361012}" srcOrd="7" destOrd="0" presId="urn:microsoft.com/office/officeart/2005/8/layout/matrix1"/>
    <dgm:cxn modelId="{D3E258A5-915E-44BA-998D-990FDA37D737}" type="presParOf" srcId="{3BA4DF50-DCA9-41AB-9ECB-6848B77320CF}" destId="{F8809AB7-465C-407C-9967-C5E73EB0F4C9}" srcOrd="1" destOrd="0" presId="urn:microsoft.com/office/officeart/2005/8/layout/matrix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493C9-8BAA-4D78-BBE2-C4A2366D6813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</dgm:pt>
    <dgm:pt modelId="{A27B0E9E-BDE5-487C-85A9-DD5D84785C3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Ценностно-целевой</a:t>
          </a:r>
          <a:endParaRPr lang="ru-RU" sz="14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7F24AAB-6D60-4CC9-BBC7-C7F841F5F5A7}" type="parTrans" cxnId="{C78CECD8-0DE4-4E71-B5A2-C3819E2301E0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91A3639-0DA3-4A6C-8F5B-3FFFB2C731C1}" type="sibTrans" cxnId="{C78CECD8-0DE4-4E71-B5A2-C3819E2301E0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C2AFED0-EFD0-46E0-9B57-0391354797B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Организационно-</a:t>
          </a:r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методи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</a:t>
          </a:r>
          <a:b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</a:br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ческий</a:t>
          </a:r>
          <a:endParaRPr lang="ru-RU" sz="14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014A828-CCC7-4BC4-9FC4-D0F443252175}" type="parTrans" cxnId="{0372FC5A-F803-4E46-AE4E-0D6D71192434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75FA3CF-AB39-4C32-93A0-D278A046E45D}" type="sibTrans" cxnId="{0372FC5A-F803-4E46-AE4E-0D6D71192434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9897686-7C4C-40FD-9123-D09378FBEE01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Процес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    </a:t>
          </a:r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суально-деятельност-ный</a:t>
          </a:r>
          <a:endParaRPr lang="ru-RU" sz="14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3F2EA52-E1E9-4B61-8564-9B8F28238B60}" type="parTrans" cxnId="{3E1E9091-03CB-489A-822C-0F74A1A68B31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C83CA13-4432-4E40-A495-6ED42E5B749F}" type="sibTrans" cxnId="{3E1E9091-03CB-489A-822C-0F74A1A68B31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8539CB3-8B5D-4C23-B0B9-85B18D265560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Результа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 </a:t>
          </a:r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тивно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-оценочный</a:t>
          </a:r>
          <a:endParaRPr lang="ru-RU" sz="14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772CC37-1BC3-4C10-BA2D-C4ECDCEDA545}" type="parTrans" cxnId="{65D40A2B-387D-4283-9D7A-C2E013C38978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29F2B07-23FD-478E-AA9E-1D4A90DE031B}" type="sibTrans" cxnId="{65D40A2B-387D-4283-9D7A-C2E013C38978}">
      <dgm:prSet/>
      <dgm:spPr/>
      <dgm:t>
        <a:bodyPr/>
        <a:lstStyle/>
        <a:p>
          <a:endParaRPr lang="ru-RU" sz="1400" b="1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14A11EC-3DDF-46FD-BE38-D458738A8BF5}" type="pres">
      <dgm:prSet presAssocID="{2AC493C9-8BAA-4D78-BBE2-C4A2366D6813}" presName="Name0" presStyleCnt="0">
        <dgm:presLayoutVars>
          <dgm:dir/>
          <dgm:resizeHandles val="exact"/>
        </dgm:presLayoutVars>
      </dgm:prSet>
      <dgm:spPr/>
    </dgm:pt>
    <dgm:pt modelId="{F173CD32-E437-4C70-9D2A-B3E609E41A9C}" type="pres">
      <dgm:prSet presAssocID="{A27B0E9E-BDE5-487C-85A9-DD5D84785C3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8E76-AEEB-419B-A188-5E6A49BBBDBF}" type="pres">
      <dgm:prSet presAssocID="{791A3639-0DA3-4A6C-8F5B-3FFFB2C731C1}" presName="space" presStyleCnt="0"/>
      <dgm:spPr/>
    </dgm:pt>
    <dgm:pt modelId="{B0212538-473B-4F55-A29B-496B64FD128F}" type="pres">
      <dgm:prSet presAssocID="{4C2AFED0-EFD0-46E0-9B57-0391354797B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FB149-B054-4540-A4AB-FCAD2EBA57F3}" type="pres">
      <dgm:prSet presAssocID="{C75FA3CF-AB39-4C32-93A0-D278A046E45D}" presName="space" presStyleCnt="0"/>
      <dgm:spPr/>
    </dgm:pt>
    <dgm:pt modelId="{14777D76-5C47-4F4B-8ED1-B9309F584AA5}" type="pres">
      <dgm:prSet presAssocID="{69897686-7C4C-40FD-9123-D09378FBEE01}" presName="Name5" presStyleLbl="vennNode1" presStyleIdx="2" presStyleCnt="4" custLinFactNeighborX="10920" custLinFactNeighborY="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081BE-BAEB-4772-8670-825969DFC893}" type="pres">
      <dgm:prSet presAssocID="{0C83CA13-4432-4E40-A495-6ED42E5B749F}" presName="space" presStyleCnt="0"/>
      <dgm:spPr/>
    </dgm:pt>
    <dgm:pt modelId="{CEF253E1-4470-4306-BAAF-85F2B5617217}" type="pres">
      <dgm:prSet presAssocID="{08539CB3-8B5D-4C23-B0B9-85B18D26556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CECD8-0DE4-4E71-B5A2-C3819E2301E0}" srcId="{2AC493C9-8BAA-4D78-BBE2-C4A2366D6813}" destId="{A27B0E9E-BDE5-487C-85A9-DD5D84785C3C}" srcOrd="0" destOrd="0" parTransId="{C7F24AAB-6D60-4CC9-BBC7-C7F841F5F5A7}" sibTransId="{791A3639-0DA3-4A6C-8F5B-3FFFB2C731C1}"/>
    <dgm:cxn modelId="{61021078-C9F2-4FF8-A0C6-76AABCFE0B49}" type="presOf" srcId="{A27B0E9E-BDE5-487C-85A9-DD5D84785C3C}" destId="{F173CD32-E437-4C70-9D2A-B3E609E41A9C}" srcOrd="0" destOrd="0" presId="urn:microsoft.com/office/officeart/2005/8/layout/venn3"/>
    <dgm:cxn modelId="{B8562538-7768-403E-8361-C0F0A49BACF0}" type="presOf" srcId="{08539CB3-8B5D-4C23-B0B9-85B18D265560}" destId="{CEF253E1-4470-4306-BAAF-85F2B5617217}" srcOrd="0" destOrd="0" presId="urn:microsoft.com/office/officeart/2005/8/layout/venn3"/>
    <dgm:cxn modelId="{E2BBD5D4-9B32-434B-8AF5-044740956DBF}" type="presOf" srcId="{2AC493C9-8BAA-4D78-BBE2-C4A2366D6813}" destId="{414A11EC-3DDF-46FD-BE38-D458738A8BF5}" srcOrd="0" destOrd="0" presId="urn:microsoft.com/office/officeart/2005/8/layout/venn3"/>
    <dgm:cxn modelId="{0372FC5A-F803-4E46-AE4E-0D6D71192434}" srcId="{2AC493C9-8BAA-4D78-BBE2-C4A2366D6813}" destId="{4C2AFED0-EFD0-46E0-9B57-0391354797BD}" srcOrd="1" destOrd="0" parTransId="{2014A828-CCC7-4BC4-9FC4-D0F443252175}" sibTransId="{C75FA3CF-AB39-4C32-93A0-D278A046E45D}"/>
    <dgm:cxn modelId="{65D40A2B-387D-4283-9D7A-C2E013C38978}" srcId="{2AC493C9-8BAA-4D78-BBE2-C4A2366D6813}" destId="{08539CB3-8B5D-4C23-B0B9-85B18D265560}" srcOrd="3" destOrd="0" parTransId="{5772CC37-1BC3-4C10-BA2D-C4ECDCEDA545}" sibTransId="{929F2B07-23FD-478E-AA9E-1D4A90DE031B}"/>
    <dgm:cxn modelId="{7ADA0306-ECC1-421A-9BFF-3B81BC89F8C9}" type="presOf" srcId="{4C2AFED0-EFD0-46E0-9B57-0391354797BD}" destId="{B0212538-473B-4F55-A29B-496B64FD128F}" srcOrd="0" destOrd="0" presId="urn:microsoft.com/office/officeart/2005/8/layout/venn3"/>
    <dgm:cxn modelId="{8EE23B4D-15B4-4BDE-8193-E9DAB7BD406A}" type="presOf" srcId="{69897686-7C4C-40FD-9123-D09378FBEE01}" destId="{14777D76-5C47-4F4B-8ED1-B9309F584AA5}" srcOrd="0" destOrd="0" presId="urn:microsoft.com/office/officeart/2005/8/layout/venn3"/>
    <dgm:cxn modelId="{3E1E9091-03CB-489A-822C-0F74A1A68B31}" srcId="{2AC493C9-8BAA-4D78-BBE2-C4A2366D6813}" destId="{69897686-7C4C-40FD-9123-D09378FBEE01}" srcOrd="2" destOrd="0" parTransId="{A3F2EA52-E1E9-4B61-8564-9B8F28238B60}" sibTransId="{0C83CA13-4432-4E40-A495-6ED42E5B749F}"/>
    <dgm:cxn modelId="{C893D0F6-9802-406C-AFEA-6203B86B68EE}" type="presParOf" srcId="{414A11EC-3DDF-46FD-BE38-D458738A8BF5}" destId="{F173CD32-E437-4C70-9D2A-B3E609E41A9C}" srcOrd="0" destOrd="0" presId="urn:microsoft.com/office/officeart/2005/8/layout/venn3"/>
    <dgm:cxn modelId="{12147747-7252-47E8-AE92-82C88EA62C32}" type="presParOf" srcId="{414A11EC-3DDF-46FD-BE38-D458738A8BF5}" destId="{43448E76-AEEB-419B-A188-5E6A49BBBDBF}" srcOrd="1" destOrd="0" presId="urn:microsoft.com/office/officeart/2005/8/layout/venn3"/>
    <dgm:cxn modelId="{C7606584-2E86-4699-A2F3-305249859ED0}" type="presParOf" srcId="{414A11EC-3DDF-46FD-BE38-D458738A8BF5}" destId="{B0212538-473B-4F55-A29B-496B64FD128F}" srcOrd="2" destOrd="0" presId="urn:microsoft.com/office/officeart/2005/8/layout/venn3"/>
    <dgm:cxn modelId="{4E189548-FA32-4A05-BC7E-ECC8D2502380}" type="presParOf" srcId="{414A11EC-3DDF-46FD-BE38-D458738A8BF5}" destId="{BFBFB149-B054-4540-A4AB-FCAD2EBA57F3}" srcOrd="3" destOrd="0" presId="urn:microsoft.com/office/officeart/2005/8/layout/venn3"/>
    <dgm:cxn modelId="{79BD419C-AA61-4B13-A014-9E5AE8458332}" type="presParOf" srcId="{414A11EC-3DDF-46FD-BE38-D458738A8BF5}" destId="{14777D76-5C47-4F4B-8ED1-B9309F584AA5}" srcOrd="4" destOrd="0" presId="urn:microsoft.com/office/officeart/2005/8/layout/venn3"/>
    <dgm:cxn modelId="{043E70FD-1E8E-4BC7-B277-1762CDE170CB}" type="presParOf" srcId="{414A11EC-3DDF-46FD-BE38-D458738A8BF5}" destId="{87D081BE-BAEB-4772-8670-825969DFC893}" srcOrd="5" destOrd="0" presId="urn:microsoft.com/office/officeart/2005/8/layout/venn3"/>
    <dgm:cxn modelId="{EBB93A2A-A2E1-43A7-8355-E74DE2957328}" type="presParOf" srcId="{414A11EC-3DDF-46FD-BE38-D458738A8BF5}" destId="{CEF253E1-4470-4306-BAAF-85F2B561721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B1329-5028-4B61-8E94-6E45C1F6319A}" type="doc">
      <dgm:prSet loTypeId="urn:microsoft.com/office/officeart/2008/layout/AlternatingPictureBlocks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B505D2F-449E-4001-8023-68C13BBFED19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ПЕДАГОГ-ПЕДАГОГ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1E06DD77-5197-4584-85A0-B16464402573}" type="parTrans" cxnId="{308F8859-9D38-441E-8773-9C970A5879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906C7B7-4CE0-4E81-9D1F-B933A3D83E18}" type="sibTrans" cxnId="{308F8859-9D38-441E-8773-9C970A5879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5E6169A-4F4E-4554-A47E-5DAD283422F3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ПЕДАГОГ-СТУДЕНТ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645C692D-52D6-4FA4-93B3-FCE8249304B0}" type="parTrans" cxnId="{DD124A18-D81A-46A0-B4DF-F9B24289B48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08C13FA-6788-4E1E-B558-6F288B89CFD2}" type="sibTrans" cxnId="{DD124A18-D81A-46A0-B4DF-F9B24289B48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D88472-DFB3-4507-A0C5-362628306F0F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РАБОТОДАТЕЛЬ-СТУДЕНТ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EE00097B-1AE6-406B-B7FD-58CE649C5444}" type="parTrans" cxnId="{27911F91-C28E-496E-9DE1-97C45129FA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EB3C22C-01FA-468B-B5E1-D98CF63ADDDC}" type="sibTrans" cxnId="{27911F91-C28E-496E-9DE1-97C45129FA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1AC2085-5F15-4563-8F57-08F759E7E1D5}">
      <dgm:prSet phldrT="[Текст]" custT="1"/>
      <dgm:spPr/>
      <dgm:t>
        <a:bodyPr/>
        <a:lstStyle/>
        <a:p>
          <a:r>
            <a:rPr lang="ru-RU" sz="1400" b="1" smtClean="0">
              <a:latin typeface="Arial Narrow" panose="020B0606020202030204" pitchFamily="34" charset="0"/>
            </a:rPr>
            <a:t>СТУДЕНТ-УЧЕНИК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13896E58-7522-4560-A36F-99C6635740C4}" type="parTrans" cxnId="{486220F4-F14B-4537-A8FC-8E5DFD0E51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AEE3D1-A8DE-4A99-85B2-42211A4ECB38}" type="sibTrans" cxnId="{486220F4-F14B-4537-A8FC-8E5DFD0E51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AC08C02-E61F-423D-ABC4-13367B35AEB9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СТУДЕНТ-СТУДЕНТ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F6DD48B3-C6D9-47BB-B447-043B6A2BFC4F}" type="parTrans" cxnId="{1E46C67C-061D-4FCD-A9CB-1474E706AA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41C6E9B-543F-492C-8151-34CF37358BD8}" type="sibTrans" cxnId="{1E46C67C-061D-4FCD-A9CB-1474E706AA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9E13D32-386B-4876-A6C4-BB1886758EEA}" type="pres">
      <dgm:prSet presAssocID="{332B1329-5028-4B61-8E94-6E45C1F631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028AB-5336-4A09-A88B-739AD00E082F}" type="pres">
      <dgm:prSet presAssocID="{3B505D2F-449E-4001-8023-68C13BBFED19}" presName="comp" presStyleCnt="0"/>
      <dgm:spPr/>
      <dgm:t>
        <a:bodyPr/>
        <a:lstStyle/>
        <a:p>
          <a:endParaRPr lang="ru-RU"/>
        </a:p>
      </dgm:t>
    </dgm:pt>
    <dgm:pt modelId="{107B5F65-C491-4DC9-ACB3-EA45CCBDD518}" type="pres">
      <dgm:prSet presAssocID="{3B505D2F-449E-4001-8023-68C13BBFED19}" presName="rect2" presStyleLbl="node1" presStyleIdx="0" presStyleCnt="5" custLinFactNeighborX="1656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7C2CB-CA8B-4F09-8E7A-2DFB05DE91D6}" type="pres">
      <dgm:prSet presAssocID="{3B505D2F-449E-4001-8023-68C13BBFED19}" presName="rect1" presStyleLbl="lnNode1" presStyleIdx="0" presStyleCnt="5" custLinFactNeighborX="-3552" custLinFactNeighborY="70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C951A2-FDE7-42BC-AF63-A644759EBBD2}" type="pres">
      <dgm:prSet presAssocID="{B906C7B7-4CE0-4E81-9D1F-B933A3D83E18}" presName="sibTrans" presStyleCnt="0"/>
      <dgm:spPr/>
      <dgm:t>
        <a:bodyPr/>
        <a:lstStyle/>
        <a:p>
          <a:endParaRPr lang="ru-RU"/>
        </a:p>
      </dgm:t>
    </dgm:pt>
    <dgm:pt modelId="{A269E556-5E02-4852-B554-95648FF2B927}" type="pres">
      <dgm:prSet presAssocID="{B5E6169A-4F4E-4554-A47E-5DAD283422F3}" presName="comp" presStyleCnt="0"/>
      <dgm:spPr/>
      <dgm:t>
        <a:bodyPr/>
        <a:lstStyle/>
        <a:p>
          <a:endParaRPr lang="ru-RU"/>
        </a:p>
      </dgm:t>
    </dgm:pt>
    <dgm:pt modelId="{F102E98D-B9BA-4A30-AE9D-531EB30E1CC3}" type="pres">
      <dgm:prSet presAssocID="{B5E6169A-4F4E-4554-A47E-5DAD283422F3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6C1A5-8EEA-46DD-BF37-298CD24A61D9}" type="pres">
      <dgm:prSet presAssocID="{B5E6169A-4F4E-4554-A47E-5DAD283422F3}" presName="rect1" presStyleLbl="ln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B5BBFD-BC77-4DD3-BA5E-163A667411A9}" type="pres">
      <dgm:prSet presAssocID="{108C13FA-6788-4E1E-B558-6F288B89CFD2}" presName="sibTrans" presStyleCnt="0"/>
      <dgm:spPr/>
      <dgm:t>
        <a:bodyPr/>
        <a:lstStyle/>
        <a:p>
          <a:endParaRPr lang="ru-RU"/>
        </a:p>
      </dgm:t>
    </dgm:pt>
    <dgm:pt modelId="{43FDA122-1521-419D-AC08-42DC7392EB89}" type="pres">
      <dgm:prSet presAssocID="{82D88472-DFB3-4507-A0C5-362628306F0F}" presName="comp" presStyleCnt="0"/>
      <dgm:spPr/>
      <dgm:t>
        <a:bodyPr/>
        <a:lstStyle/>
        <a:p>
          <a:endParaRPr lang="ru-RU"/>
        </a:p>
      </dgm:t>
    </dgm:pt>
    <dgm:pt modelId="{43E9BA5A-08B6-430F-B23C-74C4CFA6B333}" type="pres">
      <dgm:prSet presAssocID="{82D88472-DFB3-4507-A0C5-362628306F0F}" presName="rect2" presStyleLbl="node1" presStyleIdx="2" presStyleCnt="5" custLinFactNeighborX="-181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F275-F5C5-4BCD-8395-0AA354169BA1}" type="pres">
      <dgm:prSet presAssocID="{82D88472-DFB3-4507-A0C5-362628306F0F}" presName="rect1" presStyleLbl="ln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6C495C-00C4-4990-9070-9C182D22EC4E}" type="pres">
      <dgm:prSet presAssocID="{FEB3C22C-01FA-468B-B5E1-D98CF63ADDDC}" presName="sibTrans" presStyleCnt="0"/>
      <dgm:spPr/>
      <dgm:t>
        <a:bodyPr/>
        <a:lstStyle/>
        <a:p>
          <a:endParaRPr lang="ru-RU"/>
        </a:p>
      </dgm:t>
    </dgm:pt>
    <dgm:pt modelId="{2E8E6787-505E-4F56-990B-331755004F24}" type="pres">
      <dgm:prSet presAssocID="{C1AC2085-5F15-4563-8F57-08F759E7E1D5}" presName="comp" presStyleCnt="0"/>
      <dgm:spPr/>
      <dgm:t>
        <a:bodyPr/>
        <a:lstStyle/>
        <a:p>
          <a:endParaRPr lang="ru-RU"/>
        </a:p>
      </dgm:t>
    </dgm:pt>
    <dgm:pt modelId="{B6A1BE82-68C2-4D29-83F3-F547B9F19969}" type="pres">
      <dgm:prSet presAssocID="{C1AC2085-5F15-4563-8F57-08F759E7E1D5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03CC8-A925-4146-AC87-A3D4BD44FF34}" type="pres">
      <dgm:prSet presAssocID="{C1AC2085-5F15-4563-8F57-08F759E7E1D5}" presName="rect1" presStyleLbl="ln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FE8B86-F9DE-44D6-9FA9-824D4BB576B2}" type="pres">
      <dgm:prSet presAssocID="{C3AEE3D1-A8DE-4A99-85B2-42211A4ECB38}" presName="sibTrans" presStyleCnt="0"/>
      <dgm:spPr/>
      <dgm:t>
        <a:bodyPr/>
        <a:lstStyle/>
        <a:p>
          <a:endParaRPr lang="ru-RU"/>
        </a:p>
      </dgm:t>
    </dgm:pt>
    <dgm:pt modelId="{4CA9B7A6-07A0-47CB-8E48-588BA797CEB2}" type="pres">
      <dgm:prSet presAssocID="{0AC08C02-E61F-423D-ABC4-13367B35AEB9}" presName="comp" presStyleCnt="0"/>
      <dgm:spPr/>
      <dgm:t>
        <a:bodyPr/>
        <a:lstStyle/>
        <a:p>
          <a:endParaRPr lang="ru-RU"/>
        </a:p>
      </dgm:t>
    </dgm:pt>
    <dgm:pt modelId="{C9FE4CE0-ED40-4F9D-A0D1-13A41611506F}" type="pres">
      <dgm:prSet presAssocID="{0AC08C02-E61F-423D-ABC4-13367B35AEB9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464B-0124-4005-89A2-0F1ABD2B9664}" type="pres">
      <dgm:prSet presAssocID="{0AC08C02-E61F-423D-ABC4-13367B35AEB9}" presName="rect1" presStyleLbl="ln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1F2C984-B523-4C92-BAC3-DE68210F47A1}" type="presOf" srcId="{0AC08C02-E61F-423D-ABC4-13367B35AEB9}" destId="{C9FE4CE0-ED40-4F9D-A0D1-13A41611506F}" srcOrd="0" destOrd="0" presId="urn:microsoft.com/office/officeart/2008/layout/AlternatingPictureBlocks"/>
    <dgm:cxn modelId="{308F8859-9D38-441E-8773-9C970A58795F}" srcId="{332B1329-5028-4B61-8E94-6E45C1F6319A}" destId="{3B505D2F-449E-4001-8023-68C13BBFED19}" srcOrd="0" destOrd="0" parTransId="{1E06DD77-5197-4584-85A0-B16464402573}" sibTransId="{B906C7B7-4CE0-4E81-9D1F-B933A3D83E18}"/>
    <dgm:cxn modelId="{27911F91-C28E-496E-9DE1-97C45129FA99}" srcId="{332B1329-5028-4B61-8E94-6E45C1F6319A}" destId="{82D88472-DFB3-4507-A0C5-362628306F0F}" srcOrd="2" destOrd="0" parTransId="{EE00097B-1AE6-406B-B7FD-58CE649C5444}" sibTransId="{FEB3C22C-01FA-468B-B5E1-D98CF63ADDDC}"/>
    <dgm:cxn modelId="{F119AAF8-5F9E-417E-B4C6-D466AB26E1A9}" type="presOf" srcId="{C1AC2085-5F15-4563-8F57-08F759E7E1D5}" destId="{B6A1BE82-68C2-4D29-83F3-F547B9F19969}" srcOrd="0" destOrd="0" presId="urn:microsoft.com/office/officeart/2008/layout/AlternatingPictureBlocks"/>
    <dgm:cxn modelId="{4399E81A-442B-49DE-BF63-99E68BDC6441}" type="presOf" srcId="{332B1329-5028-4B61-8E94-6E45C1F6319A}" destId="{E9E13D32-386B-4876-A6C4-BB1886758EEA}" srcOrd="0" destOrd="0" presId="urn:microsoft.com/office/officeart/2008/layout/AlternatingPictureBlocks"/>
    <dgm:cxn modelId="{1E46C67C-061D-4FCD-A9CB-1474E706AAA6}" srcId="{332B1329-5028-4B61-8E94-6E45C1F6319A}" destId="{0AC08C02-E61F-423D-ABC4-13367B35AEB9}" srcOrd="4" destOrd="0" parTransId="{F6DD48B3-C6D9-47BB-B447-043B6A2BFC4F}" sibTransId="{C41C6E9B-543F-492C-8151-34CF37358BD8}"/>
    <dgm:cxn modelId="{A75DF8C4-98D5-447F-AC38-8D9D21FECAF4}" type="presOf" srcId="{3B505D2F-449E-4001-8023-68C13BBFED19}" destId="{107B5F65-C491-4DC9-ACB3-EA45CCBDD518}" srcOrd="0" destOrd="0" presId="urn:microsoft.com/office/officeart/2008/layout/AlternatingPictureBlocks"/>
    <dgm:cxn modelId="{DD124A18-D81A-46A0-B4DF-F9B24289B486}" srcId="{332B1329-5028-4B61-8E94-6E45C1F6319A}" destId="{B5E6169A-4F4E-4554-A47E-5DAD283422F3}" srcOrd="1" destOrd="0" parTransId="{645C692D-52D6-4FA4-93B3-FCE8249304B0}" sibTransId="{108C13FA-6788-4E1E-B558-6F288B89CFD2}"/>
    <dgm:cxn modelId="{B5A4F94D-49BE-4F12-96D7-05535EA4D63B}" type="presOf" srcId="{82D88472-DFB3-4507-A0C5-362628306F0F}" destId="{43E9BA5A-08B6-430F-B23C-74C4CFA6B333}" srcOrd="0" destOrd="0" presId="urn:microsoft.com/office/officeart/2008/layout/AlternatingPictureBlocks"/>
    <dgm:cxn modelId="{4C213C20-C75F-44B5-AEB0-A8F5AB240DAF}" type="presOf" srcId="{B5E6169A-4F4E-4554-A47E-5DAD283422F3}" destId="{F102E98D-B9BA-4A30-AE9D-531EB30E1CC3}" srcOrd="0" destOrd="0" presId="urn:microsoft.com/office/officeart/2008/layout/AlternatingPictureBlocks"/>
    <dgm:cxn modelId="{486220F4-F14B-4537-A8FC-8E5DFD0E514B}" srcId="{332B1329-5028-4B61-8E94-6E45C1F6319A}" destId="{C1AC2085-5F15-4563-8F57-08F759E7E1D5}" srcOrd="3" destOrd="0" parTransId="{13896E58-7522-4560-A36F-99C6635740C4}" sibTransId="{C3AEE3D1-A8DE-4A99-85B2-42211A4ECB38}"/>
    <dgm:cxn modelId="{4D8860A8-8A21-46E3-8A40-24A1191681D2}" type="presParOf" srcId="{E9E13D32-386B-4876-A6C4-BB1886758EEA}" destId="{8D6028AB-5336-4A09-A88B-739AD00E082F}" srcOrd="0" destOrd="0" presId="urn:microsoft.com/office/officeart/2008/layout/AlternatingPictureBlocks"/>
    <dgm:cxn modelId="{B3BBDB7F-DAAD-418F-AA03-8B507C80210F}" type="presParOf" srcId="{8D6028AB-5336-4A09-A88B-739AD00E082F}" destId="{107B5F65-C491-4DC9-ACB3-EA45CCBDD518}" srcOrd="0" destOrd="0" presId="urn:microsoft.com/office/officeart/2008/layout/AlternatingPictureBlocks"/>
    <dgm:cxn modelId="{4B24BB0B-C539-49F7-BACE-CF8EEE9F6E3B}" type="presParOf" srcId="{8D6028AB-5336-4A09-A88B-739AD00E082F}" destId="{FE17C2CB-CA8B-4F09-8E7A-2DFB05DE91D6}" srcOrd="1" destOrd="0" presId="urn:microsoft.com/office/officeart/2008/layout/AlternatingPictureBlocks"/>
    <dgm:cxn modelId="{6F6E7CB2-03EA-4F7F-A43C-CAD863106842}" type="presParOf" srcId="{E9E13D32-386B-4876-A6C4-BB1886758EEA}" destId="{1AC951A2-FDE7-42BC-AF63-A644759EBBD2}" srcOrd="1" destOrd="0" presId="urn:microsoft.com/office/officeart/2008/layout/AlternatingPictureBlocks"/>
    <dgm:cxn modelId="{9992AC8C-0BCF-4921-AE4A-8399702EF4B1}" type="presParOf" srcId="{E9E13D32-386B-4876-A6C4-BB1886758EEA}" destId="{A269E556-5E02-4852-B554-95648FF2B927}" srcOrd="2" destOrd="0" presId="urn:microsoft.com/office/officeart/2008/layout/AlternatingPictureBlocks"/>
    <dgm:cxn modelId="{63A62337-106D-4905-9A1D-7FE01B0C6501}" type="presParOf" srcId="{A269E556-5E02-4852-B554-95648FF2B927}" destId="{F102E98D-B9BA-4A30-AE9D-531EB30E1CC3}" srcOrd="0" destOrd="0" presId="urn:microsoft.com/office/officeart/2008/layout/AlternatingPictureBlocks"/>
    <dgm:cxn modelId="{5DA56B2A-8B6D-4834-88BD-E3211DF22E96}" type="presParOf" srcId="{A269E556-5E02-4852-B554-95648FF2B927}" destId="{6756C1A5-8EEA-46DD-BF37-298CD24A61D9}" srcOrd="1" destOrd="0" presId="urn:microsoft.com/office/officeart/2008/layout/AlternatingPictureBlocks"/>
    <dgm:cxn modelId="{FF148AD3-CF1C-42CC-90F9-529D25595E1B}" type="presParOf" srcId="{E9E13D32-386B-4876-A6C4-BB1886758EEA}" destId="{A1B5BBFD-BC77-4DD3-BA5E-163A667411A9}" srcOrd="3" destOrd="0" presId="urn:microsoft.com/office/officeart/2008/layout/AlternatingPictureBlocks"/>
    <dgm:cxn modelId="{7A18D19E-6D52-4222-BB52-93D800B8BA67}" type="presParOf" srcId="{E9E13D32-386B-4876-A6C4-BB1886758EEA}" destId="{43FDA122-1521-419D-AC08-42DC7392EB89}" srcOrd="4" destOrd="0" presId="urn:microsoft.com/office/officeart/2008/layout/AlternatingPictureBlocks"/>
    <dgm:cxn modelId="{E11C4084-8A12-421E-80B1-E1E9CB134F5D}" type="presParOf" srcId="{43FDA122-1521-419D-AC08-42DC7392EB89}" destId="{43E9BA5A-08B6-430F-B23C-74C4CFA6B333}" srcOrd="0" destOrd="0" presId="urn:microsoft.com/office/officeart/2008/layout/AlternatingPictureBlocks"/>
    <dgm:cxn modelId="{EB2BD243-E8D1-4F51-A3E5-B13C15AA5846}" type="presParOf" srcId="{43FDA122-1521-419D-AC08-42DC7392EB89}" destId="{A474F275-F5C5-4BCD-8395-0AA354169BA1}" srcOrd="1" destOrd="0" presId="urn:microsoft.com/office/officeart/2008/layout/AlternatingPictureBlocks"/>
    <dgm:cxn modelId="{F441290E-49A0-45C1-B072-A5EE91B21701}" type="presParOf" srcId="{E9E13D32-386B-4876-A6C4-BB1886758EEA}" destId="{AF6C495C-00C4-4990-9070-9C182D22EC4E}" srcOrd="5" destOrd="0" presId="urn:microsoft.com/office/officeart/2008/layout/AlternatingPictureBlocks"/>
    <dgm:cxn modelId="{8A757925-1B9D-4436-8BC6-2F3CCC934051}" type="presParOf" srcId="{E9E13D32-386B-4876-A6C4-BB1886758EEA}" destId="{2E8E6787-505E-4F56-990B-331755004F24}" srcOrd="6" destOrd="0" presId="urn:microsoft.com/office/officeart/2008/layout/AlternatingPictureBlocks"/>
    <dgm:cxn modelId="{745DECAE-390F-4225-9A69-2D1082016C51}" type="presParOf" srcId="{2E8E6787-505E-4F56-990B-331755004F24}" destId="{B6A1BE82-68C2-4D29-83F3-F547B9F19969}" srcOrd="0" destOrd="0" presId="urn:microsoft.com/office/officeart/2008/layout/AlternatingPictureBlocks"/>
    <dgm:cxn modelId="{1241E218-B412-4FB9-AC1F-499A46034210}" type="presParOf" srcId="{2E8E6787-505E-4F56-990B-331755004F24}" destId="{F1A03CC8-A925-4146-AC87-A3D4BD44FF34}" srcOrd="1" destOrd="0" presId="urn:microsoft.com/office/officeart/2008/layout/AlternatingPictureBlocks"/>
    <dgm:cxn modelId="{E9F33C53-331E-4938-B401-BCF20CE967A5}" type="presParOf" srcId="{E9E13D32-386B-4876-A6C4-BB1886758EEA}" destId="{5FFE8B86-F9DE-44D6-9FA9-824D4BB576B2}" srcOrd="7" destOrd="0" presId="urn:microsoft.com/office/officeart/2008/layout/AlternatingPictureBlocks"/>
    <dgm:cxn modelId="{EF985636-4333-47FD-A723-05B877B67C01}" type="presParOf" srcId="{E9E13D32-386B-4876-A6C4-BB1886758EEA}" destId="{4CA9B7A6-07A0-47CB-8E48-588BA797CEB2}" srcOrd="8" destOrd="0" presId="urn:microsoft.com/office/officeart/2008/layout/AlternatingPictureBlocks"/>
    <dgm:cxn modelId="{40B7EBAA-C13B-4929-AECE-74D1F8C8770C}" type="presParOf" srcId="{4CA9B7A6-07A0-47CB-8E48-588BA797CEB2}" destId="{C9FE4CE0-ED40-4F9D-A0D1-13A41611506F}" srcOrd="0" destOrd="0" presId="urn:microsoft.com/office/officeart/2008/layout/AlternatingPictureBlocks"/>
    <dgm:cxn modelId="{790A810E-8434-46E8-8FDF-1B0CB140919E}" type="presParOf" srcId="{4CA9B7A6-07A0-47CB-8E48-588BA797CEB2}" destId="{9527464B-0124-4005-89A2-0F1ABD2B96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8D45A-6512-4539-91A5-5176DE92449D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FE32AE8-B60A-4686-94DC-FEF04CE60104}">
      <dgm:prSet custT="1"/>
      <dgm:spPr/>
      <dgm:t>
        <a:bodyPr/>
        <a:lstStyle/>
        <a:p>
          <a:r>
            <a:rPr lang="ru-RU" sz="1600" b="1" dirty="0" smtClean="0"/>
            <a:t>Систематичность</a:t>
          </a:r>
          <a:r>
            <a:rPr lang="ru-RU" sz="1600" dirty="0" smtClean="0"/>
            <a:t>:</a:t>
          </a:r>
          <a:endParaRPr lang="ru-RU" sz="1600" dirty="0"/>
        </a:p>
      </dgm:t>
    </dgm:pt>
    <dgm:pt modelId="{01830A70-0BE4-4E24-A1B4-4D848B690572}" type="parTrans" cxnId="{3D0F676A-2184-4B30-A45F-4697456921F0}">
      <dgm:prSet/>
      <dgm:spPr/>
      <dgm:t>
        <a:bodyPr/>
        <a:lstStyle/>
        <a:p>
          <a:endParaRPr lang="ru-RU"/>
        </a:p>
      </dgm:t>
    </dgm:pt>
    <dgm:pt modelId="{646B49C9-E471-4AC7-89ED-4BC1F9FD352E}" type="sibTrans" cxnId="{3D0F676A-2184-4B30-A45F-4697456921F0}">
      <dgm:prSet/>
      <dgm:spPr/>
      <dgm:t>
        <a:bodyPr/>
        <a:lstStyle/>
        <a:p>
          <a:endParaRPr lang="ru-RU"/>
        </a:p>
      </dgm:t>
    </dgm:pt>
    <dgm:pt modelId="{FDC21E37-F8DB-4C63-93AD-F43F196C98EF}">
      <dgm:prSet custT="1"/>
      <dgm:spPr/>
      <dgm:t>
        <a:bodyPr/>
        <a:lstStyle/>
        <a:p>
          <a:r>
            <a:rPr lang="ru-RU" sz="1600" b="1" dirty="0" smtClean="0"/>
            <a:t>Эффективность:</a:t>
          </a:r>
          <a:endParaRPr lang="ru-RU" sz="1800" b="1" dirty="0"/>
        </a:p>
      </dgm:t>
    </dgm:pt>
    <dgm:pt modelId="{26B8E3E8-7B77-4563-90C8-D40D39CA552B}" type="parTrans" cxnId="{174D0C44-8349-4F57-A323-EF0726DE3C55}">
      <dgm:prSet/>
      <dgm:spPr/>
      <dgm:t>
        <a:bodyPr/>
        <a:lstStyle/>
        <a:p>
          <a:endParaRPr lang="ru-RU"/>
        </a:p>
      </dgm:t>
    </dgm:pt>
    <dgm:pt modelId="{F15C6DC4-8B65-4ACF-A4EE-C0CA5A2ED258}" type="sibTrans" cxnId="{174D0C44-8349-4F57-A323-EF0726DE3C55}">
      <dgm:prSet/>
      <dgm:spPr/>
      <dgm:t>
        <a:bodyPr/>
        <a:lstStyle/>
        <a:p>
          <a:endParaRPr lang="ru-RU"/>
        </a:p>
      </dgm:t>
    </dgm:pt>
    <dgm:pt modelId="{67A2C58D-332E-4E5D-9908-0A54D778970F}">
      <dgm:prSet custT="1"/>
      <dgm:spPr/>
      <dgm:t>
        <a:bodyPr/>
        <a:lstStyle/>
        <a:p>
          <a:r>
            <a:rPr lang="ru-RU" sz="1600" b="1" dirty="0" smtClean="0"/>
            <a:t>Экономичность:</a:t>
          </a:r>
          <a:endParaRPr lang="ru-RU" sz="1600" b="1" dirty="0"/>
        </a:p>
      </dgm:t>
    </dgm:pt>
    <dgm:pt modelId="{EE2B98B0-96F3-4EDE-8B77-F56F44A455A5}" type="parTrans" cxnId="{14F1EE1B-2C8D-40C3-8151-05F3C734DAAA}">
      <dgm:prSet/>
      <dgm:spPr/>
      <dgm:t>
        <a:bodyPr/>
        <a:lstStyle/>
        <a:p>
          <a:endParaRPr lang="ru-RU"/>
        </a:p>
      </dgm:t>
    </dgm:pt>
    <dgm:pt modelId="{A3904531-2F20-4C6D-A968-1928DD7DA7CB}" type="sibTrans" cxnId="{14F1EE1B-2C8D-40C3-8151-05F3C734DAAA}">
      <dgm:prSet/>
      <dgm:spPr/>
      <dgm:t>
        <a:bodyPr/>
        <a:lstStyle/>
        <a:p>
          <a:endParaRPr lang="ru-RU"/>
        </a:p>
      </dgm:t>
    </dgm:pt>
    <dgm:pt modelId="{1B675047-7EDB-413E-AEFF-B017AA4635C8}">
      <dgm:prSet custT="1"/>
      <dgm:spPr/>
      <dgm:t>
        <a:bodyPr/>
        <a:lstStyle/>
        <a:p>
          <a:r>
            <a:rPr lang="ru-RU" sz="1600" b="1" dirty="0" smtClean="0"/>
            <a:t>Прозрачность:</a:t>
          </a:r>
          <a:endParaRPr lang="ru-RU" sz="1600" b="1" dirty="0"/>
        </a:p>
      </dgm:t>
    </dgm:pt>
    <dgm:pt modelId="{B2AF2261-CC85-499F-91E9-52EA2C1A94B5}" type="parTrans" cxnId="{2003E25D-21AB-42BE-BCD5-0A00058761D4}">
      <dgm:prSet/>
      <dgm:spPr/>
      <dgm:t>
        <a:bodyPr/>
        <a:lstStyle/>
        <a:p>
          <a:endParaRPr lang="ru-RU"/>
        </a:p>
      </dgm:t>
    </dgm:pt>
    <dgm:pt modelId="{0BC6A43E-42A2-4C3B-A207-B99EAC6D72BC}" type="sibTrans" cxnId="{2003E25D-21AB-42BE-BCD5-0A00058761D4}">
      <dgm:prSet/>
      <dgm:spPr/>
      <dgm:t>
        <a:bodyPr/>
        <a:lstStyle/>
        <a:p>
          <a:endParaRPr lang="ru-RU"/>
        </a:p>
      </dgm:t>
    </dgm:pt>
    <dgm:pt modelId="{11F8FB67-C4A9-469A-AA86-852D689EB8DE}" type="pres">
      <dgm:prSet presAssocID="{DE18D45A-6512-4539-91A5-5176DE9244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51F269-2CAE-41AB-894B-182A295FA742}" type="pres">
      <dgm:prSet presAssocID="{8FE32AE8-B60A-4686-94DC-FEF04CE60104}" presName="composite" presStyleCnt="0"/>
      <dgm:spPr/>
    </dgm:pt>
    <dgm:pt modelId="{CFB38FEC-22D5-4006-B420-7E717FC1C6DB}" type="pres">
      <dgm:prSet presAssocID="{8FE32AE8-B60A-4686-94DC-FEF04CE60104}" presName="bentUpArrow1" presStyleLbl="alignImgPlace1" presStyleIdx="0" presStyleCnt="3" custLinFactNeighborX="-55765" custLinFactNeighborY="6838"/>
      <dgm:spPr/>
    </dgm:pt>
    <dgm:pt modelId="{F9BE125C-A3F6-4884-901A-3E9C2F7F9A10}" type="pres">
      <dgm:prSet presAssocID="{8FE32AE8-B60A-4686-94DC-FEF04CE60104}" presName="ParentText" presStyleLbl="node1" presStyleIdx="0" presStyleCnt="4" custScaleX="131789" custLinFactNeighborX="-46432" custLinFactNeighborY="3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62B9D-5DBE-48C8-8B0A-FF2E47A60149}" type="pres">
      <dgm:prSet presAssocID="{8FE32AE8-B60A-4686-94DC-FEF04CE6010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5B24A01-0F16-49B5-870A-7F20E508799F}" type="pres">
      <dgm:prSet presAssocID="{646B49C9-E471-4AC7-89ED-4BC1F9FD352E}" presName="sibTrans" presStyleCnt="0"/>
      <dgm:spPr/>
    </dgm:pt>
    <dgm:pt modelId="{399D2120-D9B8-4C0A-9880-46DADC8B8033}" type="pres">
      <dgm:prSet presAssocID="{FDC21E37-F8DB-4C63-93AD-F43F196C98EF}" presName="composite" presStyleCnt="0"/>
      <dgm:spPr/>
    </dgm:pt>
    <dgm:pt modelId="{EBB26BF0-4A20-4063-BC39-655C5610C151}" type="pres">
      <dgm:prSet presAssocID="{FDC21E37-F8DB-4C63-93AD-F43F196C98EF}" presName="bentUpArrow1" presStyleLbl="alignImgPlace1" presStyleIdx="1" presStyleCnt="3" custLinFactNeighborX="-48277" custLinFactNeighborY="10882"/>
      <dgm:spPr/>
    </dgm:pt>
    <dgm:pt modelId="{11260D26-C8F8-432C-94C7-AF1DCABC71E7}" type="pres">
      <dgm:prSet presAssocID="{FDC21E37-F8DB-4C63-93AD-F43F196C98EF}" presName="ParentText" presStyleLbl="node1" presStyleIdx="1" presStyleCnt="4" custScaleX="142572" custLinFactNeighborX="-31631" custLinFactNeighborY="50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41D8A-B814-4D20-82E3-26010302DDC5}" type="pres">
      <dgm:prSet presAssocID="{FDC21E37-F8DB-4C63-93AD-F43F196C98E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81A592A-2053-4169-8AE4-8CEF96A8D728}" type="pres">
      <dgm:prSet presAssocID="{F15C6DC4-8B65-4ACF-A4EE-C0CA5A2ED258}" presName="sibTrans" presStyleCnt="0"/>
      <dgm:spPr/>
    </dgm:pt>
    <dgm:pt modelId="{DED1DD49-4400-4022-912E-8EB200E3C538}" type="pres">
      <dgm:prSet presAssocID="{67A2C58D-332E-4E5D-9908-0A54D778970F}" presName="composite" presStyleCnt="0"/>
      <dgm:spPr/>
    </dgm:pt>
    <dgm:pt modelId="{520AFB72-AF8A-4F68-BE42-61E09C384863}" type="pres">
      <dgm:prSet presAssocID="{67A2C58D-332E-4E5D-9908-0A54D778970F}" presName="bentUpArrow1" presStyleLbl="alignImgPlace1" presStyleIdx="2" presStyleCnt="3" custLinFactNeighborX="-28970" custLinFactNeighborY="-182"/>
      <dgm:spPr/>
    </dgm:pt>
    <dgm:pt modelId="{506AAF08-AACC-4C3E-943B-25A12E64E2A6}" type="pres">
      <dgm:prSet presAssocID="{67A2C58D-332E-4E5D-9908-0A54D778970F}" presName="ParentText" presStyleLbl="node1" presStyleIdx="2" presStyleCnt="4" custScaleX="137370" custLinFactNeighborX="-25656" custLinFactNeighborY="8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332DB-4D09-4770-B3C4-CC8A69D68EA9}" type="pres">
      <dgm:prSet presAssocID="{67A2C58D-332E-4E5D-9908-0A54D778970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C1DA90F-BA10-45C4-AC99-6F1B99A7AD58}" type="pres">
      <dgm:prSet presAssocID="{A3904531-2F20-4C6D-A968-1928DD7DA7CB}" presName="sibTrans" presStyleCnt="0"/>
      <dgm:spPr/>
    </dgm:pt>
    <dgm:pt modelId="{0FE6233E-2926-4BD9-B28B-3D68C9C78C79}" type="pres">
      <dgm:prSet presAssocID="{1B675047-7EDB-413E-AEFF-B017AA4635C8}" presName="composite" presStyleCnt="0"/>
      <dgm:spPr/>
    </dgm:pt>
    <dgm:pt modelId="{FAE74F3F-498F-4CA8-B98E-9FBBF2697772}" type="pres">
      <dgm:prSet presAssocID="{1B675047-7EDB-413E-AEFF-B017AA4635C8}" presName="ParentText" presStyleLbl="node1" presStyleIdx="3" presStyleCnt="4" custScaleX="143870" custLinFactNeighborX="-8818" custLinFactNeighborY="-49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1EE1B-2C8D-40C3-8151-05F3C734DAAA}" srcId="{DE18D45A-6512-4539-91A5-5176DE92449D}" destId="{67A2C58D-332E-4E5D-9908-0A54D778970F}" srcOrd="2" destOrd="0" parTransId="{EE2B98B0-96F3-4EDE-8B77-F56F44A455A5}" sibTransId="{A3904531-2F20-4C6D-A968-1928DD7DA7CB}"/>
    <dgm:cxn modelId="{3D0F676A-2184-4B30-A45F-4697456921F0}" srcId="{DE18D45A-6512-4539-91A5-5176DE92449D}" destId="{8FE32AE8-B60A-4686-94DC-FEF04CE60104}" srcOrd="0" destOrd="0" parTransId="{01830A70-0BE4-4E24-A1B4-4D848B690572}" sibTransId="{646B49C9-E471-4AC7-89ED-4BC1F9FD352E}"/>
    <dgm:cxn modelId="{3B5DE37C-5FB3-4136-A9C2-EC23B5E89BD4}" type="presOf" srcId="{DE18D45A-6512-4539-91A5-5176DE92449D}" destId="{11F8FB67-C4A9-469A-AA86-852D689EB8DE}" srcOrd="0" destOrd="0" presId="urn:microsoft.com/office/officeart/2005/8/layout/StepDownProcess"/>
    <dgm:cxn modelId="{9EBB6F29-0D73-4FC4-9130-9CA73C0EAF8E}" type="presOf" srcId="{67A2C58D-332E-4E5D-9908-0A54D778970F}" destId="{506AAF08-AACC-4C3E-943B-25A12E64E2A6}" srcOrd="0" destOrd="0" presId="urn:microsoft.com/office/officeart/2005/8/layout/StepDownProcess"/>
    <dgm:cxn modelId="{A2C18D5C-8D45-4555-B94C-6DCB671F34FF}" type="presOf" srcId="{1B675047-7EDB-413E-AEFF-B017AA4635C8}" destId="{FAE74F3F-498F-4CA8-B98E-9FBBF2697772}" srcOrd="0" destOrd="0" presId="urn:microsoft.com/office/officeart/2005/8/layout/StepDownProcess"/>
    <dgm:cxn modelId="{174D0C44-8349-4F57-A323-EF0726DE3C55}" srcId="{DE18D45A-6512-4539-91A5-5176DE92449D}" destId="{FDC21E37-F8DB-4C63-93AD-F43F196C98EF}" srcOrd="1" destOrd="0" parTransId="{26B8E3E8-7B77-4563-90C8-D40D39CA552B}" sibTransId="{F15C6DC4-8B65-4ACF-A4EE-C0CA5A2ED258}"/>
    <dgm:cxn modelId="{CE8D3A83-96CB-4AAD-8037-F1DB29A0D4E3}" type="presOf" srcId="{8FE32AE8-B60A-4686-94DC-FEF04CE60104}" destId="{F9BE125C-A3F6-4884-901A-3E9C2F7F9A10}" srcOrd="0" destOrd="0" presId="urn:microsoft.com/office/officeart/2005/8/layout/StepDownProcess"/>
    <dgm:cxn modelId="{2003E25D-21AB-42BE-BCD5-0A00058761D4}" srcId="{DE18D45A-6512-4539-91A5-5176DE92449D}" destId="{1B675047-7EDB-413E-AEFF-B017AA4635C8}" srcOrd="3" destOrd="0" parTransId="{B2AF2261-CC85-499F-91E9-52EA2C1A94B5}" sibTransId="{0BC6A43E-42A2-4C3B-A207-B99EAC6D72BC}"/>
    <dgm:cxn modelId="{867D0A25-9DD9-4CF2-BC25-B3D15882208A}" type="presOf" srcId="{FDC21E37-F8DB-4C63-93AD-F43F196C98EF}" destId="{11260D26-C8F8-432C-94C7-AF1DCABC71E7}" srcOrd="0" destOrd="0" presId="urn:microsoft.com/office/officeart/2005/8/layout/StepDownProcess"/>
    <dgm:cxn modelId="{6352D6B0-D1AB-4D9E-95A5-5BBCD91049E3}" type="presParOf" srcId="{11F8FB67-C4A9-469A-AA86-852D689EB8DE}" destId="{A851F269-2CAE-41AB-894B-182A295FA742}" srcOrd="0" destOrd="0" presId="urn:microsoft.com/office/officeart/2005/8/layout/StepDownProcess"/>
    <dgm:cxn modelId="{04B1BD6E-2656-4AF8-8FDF-2E29F9441455}" type="presParOf" srcId="{A851F269-2CAE-41AB-894B-182A295FA742}" destId="{CFB38FEC-22D5-4006-B420-7E717FC1C6DB}" srcOrd="0" destOrd="0" presId="urn:microsoft.com/office/officeart/2005/8/layout/StepDownProcess"/>
    <dgm:cxn modelId="{E617069F-BA47-476C-9517-776C29081456}" type="presParOf" srcId="{A851F269-2CAE-41AB-894B-182A295FA742}" destId="{F9BE125C-A3F6-4884-901A-3E9C2F7F9A10}" srcOrd="1" destOrd="0" presId="urn:microsoft.com/office/officeart/2005/8/layout/StepDownProcess"/>
    <dgm:cxn modelId="{7FF90869-A94A-440C-8A77-1C64DCE5E42D}" type="presParOf" srcId="{A851F269-2CAE-41AB-894B-182A295FA742}" destId="{7C462B9D-5DBE-48C8-8B0A-FF2E47A60149}" srcOrd="2" destOrd="0" presId="urn:microsoft.com/office/officeart/2005/8/layout/StepDownProcess"/>
    <dgm:cxn modelId="{8C06B552-3A36-4034-8D8E-7F129BF1A804}" type="presParOf" srcId="{11F8FB67-C4A9-469A-AA86-852D689EB8DE}" destId="{05B24A01-0F16-49B5-870A-7F20E508799F}" srcOrd="1" destOrd="0" presId="urn:microsoft.com/office/officeart/2005/8/layout/StepDownProcess"/>
    <dgm:cxn modelId="{3E2FD9CA-A869-4499-BACB-BAE85ED75338}" type="presParOf" srcId="{11F8FB67-C4A9-469A-AA86-852D689EB8DE}" destId="{399D2120-D9B8-4C0A-9880-46DADC8B8033}" srcOrd="2" destOrd="0" presId="urn:microsoft.com/office/officeart/2005/8/layout/StepDownProcess"/>
    <dgm:cxn modelId="{F394A4A1-61E8-4461-B9B5-5536EBD5AB03}" type="presParOf" srcId="{399D2120-D9B8-4C0A-9880-46DADC8B8033}" destId="{EBB26BF0-4A20-4063-BC39-655C5610C151}" srcOrd="0" destOrd="0" presId="urn:microsoft.com/office/officeart/2005/8/layout/StepDownProcess"/>
    <dgm:cxn modelId="{538A1450-3AA7-45AC-9549-D55656B4703E}" type="presParOf" srcId="{399D2120-D9B8-4C0A-9880-46DADC8B8033}" destId="{11260D26-C8F8-432C-94C7-AF1DCABC71E7}" srcOrd="1" destOrd="0" presId="urn:microsoft.com/office/officeart/2005/8/layout/StepDownProcess"/>
    <dgm:cxn modelId="{00429ED8-27F9-4BC9-9494-9D367C82D54A}" type="presParOf" srcId="{399D2120-D9B8-4C0A-9880-46DADC8B8033}" destId="{9D041D8A-B814-4D20-82E3-26010302DDC5}" srcOrd="2" destOrd="0" presId="urn:microsoft.com/office/officeart/2005/8/layout/StepDownProcess"/>
    <dgm:cxn modelId="{EA6C2ED4-B229-4271-A5EA-F88E3107EAD9}" type="presParOf" srcId="{11F8FB67-C4A9-469A-AA86-852D689EB8DE}" destId="{981A592A-2053-4169-8AE4-8CEF96A8D728}" srcOrd="3" destOrd="0" presId="urn:microsoft.com/office/officeart/2005/8/layout/StepDownProcess"/>
    <dgm:cxn modelId="{2E915BEA-FD8C-48E6-8015-468FF4152DED}" type="presParOf" srcId="{11F8FB67-C4A9-469A-AA86-852D689EB8DE}" destId="{DED1DD49-4400-4022-912E-8EB200E3C538}" srcOrd="4" destOrd="0" presId="urn:microsoft.com/office/officeart/2005/8/layout/StepDownProcess"/>
    <dgm:cxn modelId="{93E5B973-5ACD-4607-8971-632CD839A7C5}" type="presParOf" srcId="{DED1DD49-4400-4022-912E-8EB200E3C538}" destId="{520AFB72-AF8A-4F68-BE42-61E09C384863}" srcOrd="0" destOrd="0" presId="urn:microsoft.com/office/officeart/2005/8/layout/StepDownProcess"/>
    <dgm:cxn modelId="{E9631C9A-0373-4F63-A303-55D5BFF0E997}" type="presParOf" srcId="{DED1DD49-4400-4022-912E-8EB200E3C538}" destId="{506AAF08-AACC-4C3E-943B-25A12E64E2A6}" srcOrd="1" destOrd="0" presId="urn:microsoft.com/office/officeart/2005/8/layout/StepDownProcess"/>
    <dgm:cxn modelId="{3480F2EB-1F7B-42B8-AFA9-84DC73A73738}" type="presParOf" srcId="{DED1DD49-4400-4022-912E-8EB200E3C538}" destId="{FE6332DB-4D09-4770-B3C4-CC8A69D68EA9}" srcOrd="2" destOrd="0" presId="urn:microsoft.com/office/officeart/2005/8/layout/StepDownProcess"/>
    <dgm:cxn modelId="{BB746E6C-4652-487E-91A3-EACA6415B260}" type="presParOf" srcId="{11F8FB67-C4A9-469A-AA86-852D689EB8DE}" destId="{4C1DA90F-BA10-45C4-AC99-6F1B99A7AD58}" srcOrd="5" destOrd="0" presId="urn:microsoft.com/office/officeart/2005/8/layout/StepDownProcess"/>
    <dgm:cxn modelId="{0AC93A6F-0DDC-482A-8AE6-D5163ECBE84D}" type="presParOf" srcId="{11F8FB67-C4A9-469A-AA86-852D689EB8DE}" destId="{0FE6233E-2926-4BD9-B28B-3D68C9C78C79}" srcOrd="6" destOrd="0" presId="urn:microsoft.com/office/officeart/2005/8/layout/StepDownProcess"/>
    <dgm:cxn modelId="{F134664A-233B-42A5-A36E-1F2BF9976322}" type="presParOf" srcId="{0FE6233E-2926-4BD9-B28B-3D68C9C78C79}" destId="{FAE74F3F-498F-4CA8-B98E-9FBBF269777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66462-97DC-46E3-B92B-2292F538C3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34BF2-DF7A-4B73-9F36-25CD206AFD3D}">
      <dgm:prSet custT="1"/>
      <dgm:spPr>
        <a:solidFill>
          <a:schemeClr val="bg1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оценочных средств для государственной итоговой (итоговой) аттестации включает в себя: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4F983-B2A1-4206-95B1-EEC5CBD10D90}" type="parTrans" cxnId="{7B45B7D2-0480-4130-BD6C-CEC2DEDCB54B}">
      <dgm:prSet/>
      <dgm:spPr/>
      <dgm:t>
        <a:bodyPr/>
        <a:lstStyle/>
        <a:p>
          <a:endParaRPr lang="ru-RU"/>
        </a:p>
      </dgm:t>
    </dgm:pt>
    <dgm:pt modelId="{0C1CACB0-50F7-46B5-A9F1-85BFE979DBB4}" type="sibTrans" cxnId="{7B45B7D2-0480-4130-BD6C-CEC2DEDCB54B}">
      <dgm:prSet/>
      <dgm:spPr/>
      <dgm:t>
        <a:bodyPr/>
        <a:lstStyle/>
        <a:p>
          <a:endParaRPr lang="ru-RU"/>
        </a:p>
      </dgm:t>
    </dgm:pt>
    <dgm:pt modelId="{819D7CA6-EE44-45FC-8ECC-E9A7F4B83430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 anchor="ctr"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компетенций, которыми должны овладеть обучающиеся в результате освоения образовательной программы;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C93EF-BFBF-4D0A-AF81-09007129FC4D}" type="parTrans" cxnId="{633D3436-C706-4E15-AF01-A53D80316F52}">
      <dgm:prSet/>
      <dgm:spPr/>
      <dgm:t>
        <a:bodyPr/>
        <a:lstStyle/>
        <a:p>
          <a:endParaRPr lang="ru-RU"/>
        </a:p>
      </dgm:t>
    </dgm:pt>
    <dgm:pt modelId="{39FC7956-A97F-4694-A03E-917A8B965163}" type="sibTrans" cxnId="{633D3436-C706-4E15-AF01-A53D80316F52}">
      <dgm:prSet/>
      <dgm:spPr/>
      <dgm:t>
        <a:bodyPr/>
        <a:lstStyle/>
        <a:p>
          <a:endParaRPr lang="ru-RU"/>
        </a:p>
      </dgm:t>
    </dgm:pt>
    <dgm:pt modelId="{10C21B98-E733-4E53-BDB4-1E742D7EC62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показателей и критериев оценивания компетенций, а также шкал оценивания;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15178-DFC7-44B4-A1B3-7DECEB98E0E0}" type="parTrans" cxnId="{07891E59-B5FE-440B-AF01-90F756027E5F}">
      <dgm:prSet/>
      <dgm:spPr/>
      <dgm:t>
        <a:bodyPr/>
        <a:lstStyle/>
        <a:p>
          <a:endParaRPr lang="ru-RU"/>
        </a:p>
      </dgm:t>
    </dgm:pt>
    <dgm:pt modelId="{9B9C2106-3D2C-4147-B813-7D771DC904C5}" type="sibTrans" cxnId="{07891E59-B5FE-440B-AF01-90F756027E5F}">
      <dgm:prSet/>
      <dgm:spPr/>
      <dgm:t>
        <a:bodyPr/>
        <a:lstStyle/>
        <a:p>
          <a:endParaRPr lang="ru-RU"/>
        </a:p>
      </dgm:t>
    </dgm:pt>
    <dgm:pt modelId="{A2664CE9-71B9-4AC8-A566-988178FA2F0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 anchor="t"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Типовые контрольные задания или иные материалы, необходимые для оценки результатов освоения образовательной программы;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CDEF1-F5AE-415C-8022-524A4B189D41}" type="parTrans" cxnId="{D63AF2F8-1E48-4425-AC24-423592713749}">
      <dgm:prSet/>
      <dgm:spPr/>
      <dgm:t>
        <a:bodyPr/>
        <a:lstStyle/>
        <a:p>
          <a:endParaRPr lang="ru-RU"/>
        </a:p>
      </dgm:t>
    </dgm:pt>
    <dgm:pt modelId="{18C156FF-2DF3-42F1-BF8A-4F4348792D61}" type="sibTrans" cxnId="{D63AF2F8-1E48-4425-AC24-423592713749}">
      <dgm:prSet/>
      <dgm:spPr/>
      <dgm:t>
        <a:bodyPr/>
        <a:lstStyle/>
        <a:p>
          <a:endParaRPr lang="ru-RU"/>
        </a:p>
      </dgm:t>
    </dgm:pt>
    <dgm:pt modelId="{754A1C6E-3B74-4DA2-9012-B755FB541B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 anchor="t"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материалы, определяющие процедуры оценивания результатов освоения образовательной программы.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5C1EA-9CAE-440B-A72A-A6F8E25D15CA}" type="parTrans" cxnId="{47A610CF-4469-4656-AAE5-4FBCEC34C13C}">
      <dgm:prSet/>
      <dgm:spPr/>
      <dgm:t>
        <a:bodyPr/>
        <a:lstStyle/>
        <a:p>
          <a:endParaRPr lang="ru-RU"/>
        </a:p>
      </dgm:t>
    </dgm:pt>
    <dgm:pt modelId="{3887C724-1E64-4318-8B2B-7062BD5359C6}" type="sibTrans" cxnId="{47A610CF-4469-4656-AAE5-4FBCEC34C13C}">
      <dgm:prSet/>
      <dgm:spPr/>
      <dgm:t>
        <a:bodyPr/>
        <a:lstStyle/>
        <a:p>
          <a:endParaRPr lang="ru-RU"/>
        </a:p>
      </dgm:t>
    </dgm:pt>
    <dgm:pt modelId="{3BA4DF50-DCA9-41AB-9ECB-6848B77320CF}" type="pres">
      <dgm:prSet presAssocID="{9D866462-97DC-46E3-B92B-2292F538C3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DFE41-E40B-4DB6-BAF0-F3A3C40E65DD}" type="pres">
      <dgm:prSet presAssocID="{9D866462-97DC-46E3-B92B-2292F538C332}" presName="matrix" presStyleCnt="0"/>
      <dgm:spPr/>
    </dgm:pt>
    <dgm:pt modelId="{42CFAF2F-C66D-4D3A-8860-9226539BD47A}" type="pres">
      <dgm:prSet presAssocID="{9D866462-97DC-46E3-B92B-2292F538C332}" presName="tile1" presStyleLbl="node1" presStyleIdx="0" presStyleCnt="4"/>
      <dgm:spPr/>
      <dgm:t>
        <a:bodyPr/>
        <a:lstStyle/>
        <a:p>
          <a:endParaRPr lang="ru-RU"/>
        </a:p>
      </dgm:t>
    </dgm:pt>
    <dgm:pt modelId="{B7D4A5BE-B312-4C70-8B95-1F43850B8104}" type="pres">
      <dgm:prSet presAssocID="{9D866462-97DC-46E3-B92B-2292F538C3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B37BD-ED63-4F52-B032-91D93FC769A5}" type="pres">
      <dgm:prSet presAssocID="{9D866462-97DC-46E3-B92B-2292F538C332}" presName="tile2" presStyleLbl="node1" presStyleIdx="1" presStyleCnt="4"/>
      <dgm:spPr/>
      <dgm:t>
        <a:bodyPr/>
        <a:lstStyle/>
        <a:p>
          <a:endParaRPr lang="ru-RU"/>
        </a:p>
      </dgm:t>
    </dgm:pt>
    <dgm:pt modelId="{2908AA3D-C53B-4DD6-9A20-B090B72FE49C}" type="pres">
      <dgm:prSet presAssocID="{9D866462-97DC-46E3-B92B-2292F538C3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F4B1A-BD88-4D1E-8FEB-ED0AF56577AD}" type="pres">
      <dgm:prSet presAssocID="{9D866462-97DC-46E3-B92B-2292F538C332}" presName="tile3" presStyleLbl="node1" presStyleIdx="2" presStyleCnt="4"/>
      <dgm:spPr/>
      <dgm:t>
        <a:bodyPr/>
        <a:lstStyle/>
        <a:p>
          <a:endParaRPr lang="ru-RU"/>
        </a:p>
      </dgm:t>
    </dgm:pt>
    <dgm:pt modelId="{2F7BB18E-EFD0-4E91-9E26-3BB6BD29ED70}" type="pres">
      <dgm:prSet presAssocID="{9D866462-97DC-46E3-B92B-2292F538C3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C5522-91B7-4DFD-AADB-3ECCCEA1EC63}" type="pres">
      <dgm:prSet presAssocID="{9D866462-97DC-46E3-B92B-2292F538C332}" presName="tile4" presStyleLbl="node1" presStyleIdx="3" presStyleCnt="4"/>
      <dgm:spPr/>
      <dgm:t>
        <a:bodyPr/>
        <a:lstStyle/>
        <a:p>
          <a:endParaRPr lang="ru-RU"/>
        </a:p>
      </dgm:t>
    </dgm:pt>
    <dgm:pt modelId="{4BCAFEEA-9EED-42F3-99C7-78FD84361012}" type="pres">
      <dgm:prSet presAssocID="{9D866462-97DC-46E3-B92B-2292F538C3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09AB7-465C-407C-9967-C5E73EB0F4C9}" type="pres">
      <dgm:prSet presAssocID="{9D866462-97DC-46E3-B92B-2292F538C332}" presName="centerTile" presStyleLbl="fgShp" presStyleIdx="0" presStyleCnt="1" custScaleX="1561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AF2F8-1E48-4425-AC24-423592713749}" srcId="{80F34BF2-DF7A-4B73-9F36-25CD206AFD3D}" destId="{A2664CE9-71B9-4AC8-A566-988178FA2F0E}" srcOrd="2" destOrd="0" parTransId="{6FBCDEF1-F5AE-415C-8022-524A4B189D41}" sibTransId="{18C156FF-2DF3-42F1-BF8A-4F4348792D61}"/>
    <dgm:cxn modelId="{101BD20E-D17B-4764-A0D0-7C3BB96D163B}" type="presOf" srcId="{A2664CE9-71B9-4AC8-A566-988178FA2F0E}" destId="{2F7BB18E-EFD0-4E91-9E26-3BB6BD29ED70}" srcOrd="1" destOrd="0" presId="urn:microsoft.com/office/officeart/2005/8/layout/matrix1"/>
    <dgm:cxn modelId="{633D3436-C706-4E15-AF01-A53D80316F52}" srcId="{80F34BF2-DF7A-4B73-9F36-25CD206AFD3D}" destId="{819D7CA6-EE44-45FC-8ECC-E9A7F4B83430}" srcOrd="0" destOrd="0" parTransId="{F4FC93EF-BFBF-4D0A-AF81-09007129FC4D}" sibTransId="{39FC7956-A97F-4694-A03E-917A8B965163}"/>
    <dgm:cxn modelId="{07891E59-B5FE-440B-AF01-90F756027E5F}" srcId="{80F34BF2-DF7A-4B73-9F36-25CD206AFD3D}" destId="{10C21B98-E733-4E53-BDB4-1E742D7EC627}" srcOrd="1" destOrd="0" parTransId="{0E515178-DFC7-44B4-A1B3-7DECEB98E0E0}" sibTransId="{9B9C2106-3D2C-4147-B813-7D771DC904C5}"/>
    <dgm:cxn modelId="{04B061D7-3880-4971-B0A9-8F78C8303FEB}" type="presOf" srcId="{9D866462-97DC-46E3-B92B-2292F538C332}" destId="{3BA4DF50-DCA9-41AB-9ECB-6848B77320CF}" srcOrd="0" destOrd="0" presId="urn:microsoft.com/office/officeart/2005/8/layout/matrix1"/>
    <dgm:cxn modelId="{47A610CF-4469-4656-AAE5-4FBCEC34C13C}" srcId="{80F34BF2-DF7A-4B73-9F36-25CD206AFD3D}" destId="{754A1C6E-3B74-4DA2-9012-B755FB541B8B}" srcOrd="3" destOrd="0" parTransId="{B9F5C1EA-9CAE-440B-A72A-A6F8E25D15CA}" sibTransId="{3887C724-1E64-4318-8B2B-7062BD5359C6}"/>
    <dgm:cxn modelId="{91596B05-3E36-4B9A-AFFD-0EAF3B345E70}" type="presOf" srcId="{A2664CE9-71B9-4AC8-A566-988178FA2F0E}" destId="{295F4B1A-BD88-4D1E-8FEB-ED0AF56577AD}" srcOrd="0" destOrd="0" presId="urn:microsoft.com/office/officeart/2005/8/layout/matrix1"/>
    <dgm:cxn modelId="{D6DD5F0B-59B2-41B8-B8C7-3A2CE7536859}" type="presOf" srcId="{754A1C6E-3B74-4DA2-9012-B755FB541B8B}" destId="{015C5522-91B7-4DFD-AADB-3ECCCEA1EC63}" srcOrd="0" destOrd="0" presId="urn:microsoft.com/office/officeart/2005/8/layout/matrix1"/>
    <dgm:cxn modelId="{71497B1B-F33B-4F90-8E7E-85C67F0EEBA9}" type="presOf" srcId="{819D7CA6-EE44-45FC-8ECC-E9A7F4B83430}" destId="{B7D4A5BE-B312-4C70-8B95-1F43850B8104}" srcOrd="1" destOrd="0" presId="urn:microsoft.com/office/officeart/2005/8/layout/matrix1"/>
    <dgm:cxn modelId="{FF8BEFE4-8164-4A28-AB01-E2053ED67F22}" type="presOf" srcId="{754A1C6E-3B74-4DA2-9012-B755FB541B8B}" destId="{4BCAFEEA-9EED-42F3-99C7-78FD84361012}" srcOrd="1" destOrd="0" presId="urn:microsoft.com/office/officeart/2005/8/layout/matrix1"/>
    <dgm:cxn modelId="{276741E8-4934-49F2-82F2-E756CE593EC1}" type="presOf" srcId="{10C21B98-E733-4E53-BDB4-1E742D7EC627}" destId="{64FB37BD-ED63-4F52-B032-91D93FC769A5}" srcOrd="0" destOrd="0" presId="urn:microsoft.com/office/officeart/2005/8/layout/matrix1"/>
    <dgm:cxn modelId="{8936DFC9-B804-4C06-88EA-A592AA0F8AA2}" type="presOf" srcId="{819D7CA6-EE44-45FC-8ECC-E9A7F4B83430}" destId="{42CFAF2F-C66D-4D3A-8860-9226539BD47A}" srcOrd="0" destOrd="0" presId="urn:microsoft.com/office/officeart/2005/8/layout/matrix1"/>
    <dgm:cxn modelId="{98064272-409D-431B-87D9-F992B52A00DB}" type="presOf" srcId="{80F34BF2-DF7A-4B73-9F36-25CD206AFD3D}" destId="{F8809AB7-465C-407C-9967-C5E73EB0F4C9}" srcOrd="0" destOrd="0" presId="urn:microsoft.com/office/officeart/2005/8/layout/matrix1"/>
    <dgm:cxn modelId="{7B45B7D2-0480-4130-BD6C-CEC2DEDCB54B}" srcId="{9D866462-97DC-46E3-B92B-2292F538C332}" destId="{80F34BF2-DF7A-4B73-9F36-25CD206AFD3D}" srcOrd="0" destOrd="0" parTransId="{B914F983-B2A1-4206-95B1-EEC5CBD10D90}" sibTransId="{0C1CACB0-50F7-46B5-A9F1-85BFE979DBB4}"/>
    <dgm:cxn modelId="{C7358910-FADC-42F6-A4FB-7D3E080C602E}" type="presOf" srcId="{10C21B98-E733-4E53-BDB4-1E742D7EC627}" destId="{2908AA3D-C53B-4DD6-9A20-B090B72FE49C}" srcOrd="1" destOrd="0" presId="urn:microsoft.com/office/officeart/2005/8/layout/matrix1"/>
    <dgm:cxn modelId="{DE952CA1-C073-456C-AF6D-08936D06EA52}" type="presParOf" srcId="{3BA4DF50-DCA9-41AB-9ECB-6848B77320CF}" destId="{635DFE41-E40B-4DB6-BAF0-F3A3C40E65DD}" srcOrd="0" destOrd="0" presId="urn:microsoft.com/office/officeart/2005/8/layout/matrix1"/>
    <dgm:cxn modelId="{CED09D90-0FDC-4C4A-81CC-4A8B86635F7D}" type="presParOf" srcId="{635DFE41-E40B-4DB6-BAF0-F3A3C40E65DD}" destId="{42CFAF2F-C66D-4D3A-8860-9226539BD47A}" srcOrd="0" destOrd="0" presId="urn:microsoft.com/office/officeart/2005/8/layout/matrix1"/>
    <dgm:cxn modelId="{4A7326B5-2CCA-4FB6-ABEB-FD5BF11E80C2}" type="presParOf" srcId="{635DFE41-E40B-4DB6-BAF0-F3A3C40E65DD}" destId="{B7D4A5BE-B312-4C70-8B95-1F43850B8104}" srcOrd="1" destOrd="0" presId="urn:microsoft.com/office/officeart/2005/8/layout/matrix1"/>
    <dgm:cxn modelId="{F0B9F919-269F-4568-A3EF-5956976EE41A}" type="presParOf" srcId="{635DFE41-E40B-4DB6-BAF0-F3A3C40E65DD}" destId="{64FB37BD-ED63-4F52-B032-91D93FC769A5}" srcOrd="2" destOrd="0" presId="urn:microsoft.com/office/officeart/2005/8/layout/matrix1"/>
    <dgm:cxn modelId="{3D79733A-3190-4472-B34A-F50EDB1CCD07}" type="presParOf" srcId="{635DFE41-E40B-4DB6-BAF0-F3A3C40E65DD}" destId="{2908AA3D-C53B-4DD6-9A20-B090B72FE49C}" srcOrd="3" destOrd="0" presId="urn:microsoft.com/office/officeart/2005/8/layout/matrix1"/>
    <dgm:cxn modelId="{2489C1DE-BB1C-401B-84F1-FD44A3BB4F75}" type="presParOf" srcId="{635DFE41-E40B-4DB6-BAF0-F3A3C40E65DD}" destId="{295F4B1A-BD88-4D1E-8FEB-ED0AF56577AD}" srcOrd="4" destOrd="0" presId="urn:microsoft.com/office/officeart/2005/8/layout/matrix1"/>
    <dgm:cxn modelId="{BD421870-ECEE-463F-89B1-77A86510B925}" type="presParOf" srcId="{635DFE41-E40B-4DB6-BAF0-F3A3C40E65DD}" destId="{2F7BB18E-EFD0-4E91-9E26-3BB6BD29ED70}" srcOrd="5" destOrd="0" presId="urn:microsoft.com/office/officeart/2005/8/layout/matrix1"/>
    <dgm:cxn modelId="{F6097623-A981-4274-8002-F94737C31CEA}" type="presParOf" srcId="{635DFE41-E40B-4DB6-BAF0-F3A3C40E65DD}" destId="{015C5522-91B7-4DFD-AADB-3ECCCEA1EC63}" srcOrd="6" destOrd="0" presId="urn:microsoft.com/office/officeart/2005/8/layout/matrix1"/>
    <dgm:cxn modelId="{BC50F1E3-8343-4047-8DBB-DF3403EAAB1D}" type="presParOf" srcId="{635DFE41-E40B-4DB6-BAF0-F3A3C40E65DD}" destId="{4BCAFEEA-9EED-42F3-99C7-78FD84361012}" srcOrd="7" destOrd="0" presId="urn:microsoft.com/office/officeart/2005/8/layout/matrix1"/>
    <dgm:cxn modelId="{DD333955-2B2C-41FD-9474-4A832D07DAA8}" type="presParOf" srcId="{3BA4DF50-DCA9-41AB-9ECB-6848B77320CF}" destId="{F8809AB7-465C-407C-9967-C5E73EB0F4C9}" srcOrd="1" destOrd="0" presId="urn:microsoft.com/office/officeart/2005/8/layout/matrix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F63F86-E339-4115-8BAA-E52706861D8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6D5891-115B-4849-89B4-F23BEF72BA98}">
      <dgm:prSet phldrT="[Текст]" custT="1"/>
      <dgm:spPr/>
      <dgm:t>
        <a:bodyPr/>
        <a:lstStyle/>
        <a:p>
          <a:pPr algn="ctr"/>
          <a:endParaRPr lang="ru-RU" sz="1400" dirty="0">
            <a:latin typeface="+mj-lt"/>
          </a:endParaRPr>
        </a:p>
      </dgm:t>
    </dgm:pt>
    <dgm:pt modelId="{45C68119-F8CF-45D6-8F74-168A8FB4E369}" type="par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8C48AF8C-9121-4513-B20E-3393AE2B8A24}" type="sib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B77AB8BD-C57A-4271-97F8-FDCD922AC201}">
      <dgm:prSet phldrT="[Текст]" custT="1"/>
      <dgm:spPr/>
      <dgm:t>
        <a:bodyPr/>
        <a:lstStyle/>
        <a:p>
          <a:pPr algn="ctr"/>
          <a:endParaRPr lang="ru-RU" sz="1400" dirty="0">
            <a:latin typeface="+mj-lt"/>
          </a:endParaRPr>
        </a:p>
      </dgm:t>
    </dgm:pt>
    <dgm:pt modelId="{99AE8886-CB8E-4B02-B936-50A6FF283B89}" type="par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9AB8F916-9358-4FAB-A35E-DAAD5C830037}" type="sib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01B0A2FB-90D1-4431-A3EA-EDC0BE9D0B95}">
      <dgm:prSet phldrT="[Текст]" custT="1"/>
      <dgm:spPr/>
      <dgm:t>
        <a:bodyPr/>
        <a:lstStyle/>
        <a:p>
          <a:pPr algn="ctr"/>
          <a:endParaRPr lang="ru-RU" sz="1400" dirty="0">
            <a:latin typeface="+mj-lt"/>
          </a:endParaRPr>
        </a:p>
      </dgm:t>
    </dgm:pt>
    <dgm:pt modelId="{92CF5DA4-3A50-4D50-9E16-989BC468AD1D}" type="par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03546B-E878-43A3-AEA7-ED81DB85330D}" type="sib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F0ED13-3880-4A77-9ED7-F964575ABB19}">
      <dgm:prSet phldrT="[Текст]" custT="1"/>
      <dgm:spPr/>
      <dgm:t>
        <a:bodyPr/>
        <a:lstStyle/>
        <a:p>
          <a:pPr algn="ctr"/>
          <a:endParaRPr lang="ru-RU" sz="1400" dirty="0">
            <a:latin typeface="+mj-lt"/>
            <a:ea typeface="Segoe UI Symbol" panose="020B0502040204020203" pitchFamily="34" charset="0"/>
          </a:endParaRPr>
        </a:p>
      </dgm:t>
    </dgm:pt>
    <dgm:pt modelId="{F2CDC35D-25AC-443F-BF82-6E95A9DFCD38}" type="sib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ACCC2B7-8AF3-4D61-8694-C93A960640B1}" type="par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7D2D794-8735-4F3D-90F9-06504CB55594}" type="pres">
      <dgm:prSet presAssocID="{BBF63F86-E339-4115-8BAA-E52706861D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D2D489-8673-4709-9F43-304AA373A4A3}" type="pres">
      <dgm:prSet presAssocID="{79F0ED13-3880-4A77-9ED7-F964575ABB19}" presName="composite" presStyleCnt="0"/>
      <dgm:spPr/>
      <dgm:t>
        <a:bodyPr/>
        <a:lstStyle/>
        <a:p>
          <a:endParaRPr lang="ru-RU"/>
        </a:p>
      </dgm:t>
    </dgm:pt>
    <dgm:pt modelId="{FDF58B66-3EA4-4195-9AF1-016EC8A1435F}" type="pres">
      <dgm:prSet presAssocID="{79F0ED13-3880-4A77-9ED7-F964575ABB19}" presName="LShape" presStyleLbl="alignNode1" presStyleIdx="0" presStyleCnt="7" custScaleX="132725" custScaleY="98150"/>
      <dgm:spPr/>
      <dgm:t>
        <a:bodyPr/>
        <a:lstStyle/>
        <a:p>
          <a:endParaRPr lang="ru-RU"/>
        </a:p>
      </dgm:t>
    </dgm:pt>
    <dgm:pt modelId="{9A877039-D960-4F47-A643-446D61BFE15E}" type="pres">
      <dgm:prSet presAssocID="{79F0ED13-3880-4A77-9ED7-F964575ABB19}" presName="ParentText" presStyleLbl="revTx" presStyleIdx="0" presStyleCnt="4" custScaleX="138251" custScaleY="9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5099-C747-42A0-A53B-9E52D18DEFD4}" type="pres">
      <dgm:prSet presAssocID="{79F0ED13-3880-4A77-9ED7-F964575ABB19}" presName="Triangle" presStyleLbl="alignNode1" presStyleIdx="1" presStyleCnt="7" custLinFactNeighborX="86394" custLinFactNeighborY="20570"/>
      <dgm:spPr/>
      <dgm:t>
        <a:bodyPr/>
        <a:lstStyle/>
        <a:p>
          <a:endParaRPr lang="ru-RU"/>
        </a:p>
      </dgm:t>
    </dgm:pt>
    <dgm:pt modelId="{08F943A2-C999-49BF-ABE8-BB8CD28E9D76}" type="pres">
      <dgm:prSet presAssocID="{F2CDC35D-25AC-443F-BF82-6E95A9DFCD38}" presName="sibTrans" presStyleCnt="0"/>
      <dgm:spPr/>
      <dgm:t>
        <a:bodyPr/>
        <a:lstStyle/>
        <a:p>
          <a:endParaRPr lang="ru-RU"/>
        </a:p>
      </dgm:t>
    </dgm:pt>
    <dgm:pt modelId="{6B595783-C56D-43F0-B13B-17A3405BE785}" type="pres">
      <dgm:prSet presAssocID="{F2CDC35D-25AC-443F-BF82-6E95A9DFCD38}" presName="space" presStyleCnt="0"/>
      <dgm:spPr/>
      <dgm:t>
        <a:bodyPr/>
        <a:lstStyle/>
        <a:p>
          <a:endParaRPr lang="ru-RU"/>
        </a:p>
      </dgm:t>
    </dgm:pt>
    <dgm:pt modelId="{C6712870-4F7F-498D-84EB-1DCF41DBF00E}" type="pres">
      <dgm:prSet presAssocID="{B77AB8BD-C57A-4271-97F8-FDCD922AC201}" presName="composite" presStyleCnt="0"/>
      <dgm:spPr/>
      <dgm:t>
        <a:bodyPr/>
        <a:lstStyle/>
        <a:p>
          <a:endParaRPr lang="ru-RU"/>
        </a:p>
      </dgm:t>
    </dgm:pt>
    <dgm:pt modelId="{E4406CB3-EB96-4EFE-A1EA-70C4FC827562}" type="pres">
      <dgm:prSet presAssocID="{B77AB8BD-C57A-4271-97F8-FDCD922AC201}" presName="LShape" presStyleLbl="alignNode1" presStyleIdx="2" presStyleCnt="7" custScaleX="132725" custScaleY="98150"/>
      <dgm:spPr/>
      <dgm:t>
        <a:bodyPr/>
        <a:lstStyle/>
        <a:p>
          <a:endParaRPr lang="ru-RU"/>
        </a:p>
      </dgm:t>
    </dgm:pt>
    <dgm:pt modelId="{65EA6E2E-B2E5-4EA5-8105-CCB9523CDF7C}" type="pres">
      <dgm:prSet presAssocID="{B77AB8BD-C57A-4271-97F8-FDCD922AC20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59F5-896A-4FD5-A71B-D311F1E94ACD}" type="pres">
      <dgm:prSet presAssocID="{B77AB8BD-C57A-4271-97F8-FDCD922AC201}" presName="Triangle" presStyleLbl="alignNode1" presStyleIdx="3" presStyleCnt="7" custLinFactNeighborX="86394" custLinFactNeighborY="20570"/>
      <dgm:spPr/>
      <dgm:t>
        <a:bodyPr/>
        <a:lstStyle/>
        <a:p>
          <a:endParaRPr lang="ru-RU"/>
        </a:p>
      </dgm:t>
    </dgm:pt>
    <dgm:pt modelId="{8E10A8B9-B409-4DA1-A89E-650051CD305A}" type="pres">
      <dgm:prSet presAssocID="{9AB8F916-9358-4FAB-A35E-DAAD5C830037}" presName="sibTrans" presStyleCnt="0"/>
      <dgm:spPr/>
      <dgm:t>
        <a:bodyPr/>
        <a:lstStyle/>
        <a:p>
          <a:endParaRPr lang="ru-RU"/>
        </a:p>
      </dgm:t>
    </dgm:pt>
    <dgm:pt modelId="{D57E6813-F7F8-479D-B963-E07D6E218605}" type="pres">
      <dgm:prSet presAssocID="{9AB8F916-9358-4FAB-A35E-DAAD5C830037}" presName="space" presStyleCnt="0"/>
      <dgm:spPr/>
      <dgm:t>
        <a:bodyPr/>
        <a:lstStyle/>
        <a:p>
          <a:endParaRPr lang="ru-RU"/>
        </a:p>
      </dgm:t>
    </dgm:pt>
    <dgm:pt modelId="{031EABE4-BCEF-4C33-ACA2-845DE94BD0FE}" type="pres">
      <dgm:prSet presAssocID="{546D5891-115B-4849-89B4-F23BEF72BA98}" presName="composite" presStyleCnt="0"/>
      <dgm:spPr/>
      <dgm:t>
        <a:bodyPr/>
        <a:lstStyle/>
        <a:p>
          <a:endParaRPr lang="ru-RU"/>
        </a:p>
      </dgm:t>
    </dgm:pt>
    <dgm:pt modelId="{E1F1CB98-D226-4B01-802C-1AC55264D333}" type="pres">
      <dgm:prSet presAssocID="{546D5891-115B-4849-89B4-F23BEF72BA98}" presName="LShape" presStyleLbl="alignNode1" presStyleIdx="4" presStyleCnt="7" custScaleX="132725" custScaleY="98150"/>
      <dgm:spPr/>
      <dgm:t>
        <a:bodyPr/>
        <a:lstStyle/>
        <a:p>
          <a:endParaRPr lang="ru-RU"/>
        </a:p>
      </dgm:t>
    </dgm:pt>
    <dgm:pt modelId="{A6C77C29-323D-48A9-B8AD-C9086F1C9FA6}" type="pres">
      <dgm:prSet presAssocID="{546D5891-115B-4849-89B4-F23BEF72BA98}" presName="ParentText" presStyleLbl="revTx" presStyleIdx="2" presStyleCnt="4" custScaleX="78453" custLinFactNeighborX="2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A7A2-D71B-4D6D-8DFA-8BB429F20198}" type="pres">
      <dgm:prSet presAssocID="{546D5891-115B-4849-89B4-F23BEF72BA98}" presName="Triangle" presStyleLbl="alignNode1" presStyleIdx="5" presStyleCnt="7" custLinFactNeighborX="86394" custLinFactNeighborY="20570"/>
      <dgm:spPr/>
      <dgm:t>
        <a:bodyPr/>
        <a:lstStyle/>
        <a:p>
          <a:endParaRPr lang="ru-RU"/>
        </a:p>
      </dgm:t>
    </dgm:pt>
    <dgm:pt modelId="{2C17042B-39EF-4514-B8C4-3BB6E217F18D}" type="pres">
      <dgm:prSet presAssocID="{8C48AF8C-9121-4513-B20E-3393AE2B8A24}" presName="sibTrans" presStyleCnt="0"/>
      <dgm:spPr/>
      <dgm:t>
        <a:bodyPr/>
        <a:lstStyle/>
        <a:p>
          <a:endParaRPr lang="ru-RU"/>
        </a:p>
      </dgm:t>
    </dgm:pt>
    <dgm:pt modelId="{94E96737-27EB-4511-AE11-8904C4D4A332}" type="pres">
      <dgm:prSet presAssocID="{8C48AF8C-9121-4513-B20E-3393AE2B8A24}" presName="space" presStyleCnt="0"/>
      <dgm:spPr/>
      <dgm:t>
        <a:bodyPr/>
        <a:lstStyle/>
        <a:p>
          <a:endParaRPr lang="ru-RU"/>
        </a:p>
      </dgm:t>
    </dgm:pt>
    <dgm:pt modelId="{A9B757E4-21C5-42F5-A9BB-B5B74F5A5816}" type="pres">
      <dgm:prSet presAssocID="{01B0A2FB-90D1-4431-A3EA-EDC0BE9D0B95}" presName="composite" presStyleCnt="0"/>
      <dgm:spPr/>
      <dgm:t>
        <a:bodyPr/>
        <a:lstStyle/>
        <a:p>
          <a:endParaRPr lang="ru-RU"/>
        </a:p>
      </dgm:t>
    </dgm:pt>
    <dgm:pt modelId="{3F7C0A49-F687-43E8-B3E7-80AE06091463}" type="pres">
      <dgm:prSet presAssocID="{01B0A2FB-90D1-4431-A3EA-EDC0BE9D0B95}" presName="LShape" presStyleLbl="alignNode1" presStyleIdx="6" presStyleCnt="7" custScaleX="132725" custScaleY="98150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4703989-67F3-43CE-A056-D0E7BFBE237F}" type="pres">
      <dgm:prSet presAssocID="{01B0A2FB-90D1-4431-A3EA-EDC0BE9D0B9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E45D7-DE5A-4755-ACD5-E949D98AB402}" srcId="{BBF63F86-E339-4115-8BAA-E52706861D81}" destId="{01B0A2FB-90D1-4431-A3EA-EDC0BE9D0B95}" srcOrd="3" destOrd="0" parTransId="{92CF5DA4-3A50-4D50-9E16-989BC468AD1D}" sibTransId="{2703546B-E878-43A3-AEA7-ED81DB85330D}"/>
    <dgm:cxn modelId="{E19DDE4B-4DB2-447A-BFA8-2C38C5F80999}" type="presOf" srcId="{BBF63F86-E339-4115-8BAA-E52706861D81}" destId="{47D2D794-8735-4F3D-90F9-06504CB55594}" srcOrd="0" destOrd="0" presId="urn:microsoft.com/office/officeart/2009/3/layout/StepUpProcess"/>
    <dgm:cxn modelId="{4C08DCA4-C991-4202-983B-9584F76A0934}" type="presOf" srcId="{79F0ED13-3880-4A77-9ED7-F964575ABB19}" destId="{9A877039-D960-4F47-A643-446D61BFE15E}" srcOrd="0" destOrd="0" presId="urn:microsoft.com/office/officeart/2009/3/layout/StepUpProcess"/>
    <dgm:cxn modelId="{496EC575-D749-4455-923A-AA3F2907FB3A}" type="presOf" srcId="{546D5891-115B-4849-89B4-F23BEF72BA98}" destId="{A6C77C29-323D-48A9-B8AD-C9086F1C9FA6}" srcOrd="0" destOrd="0" presId="urn:microsoft.com/office/officeart/2009/3/layout/StepUpProcess"/>
    <dgm:cxn modelId="{83D0EF91-91CB-4821-891D-550C8246381E}" srcId="{BBF63F86-E339-4115-8BAA-E52706861D81}" destId="{546D5891-115B-4849-89B4-F23BEF72BA98}" srcOrd="2" destOrd="0" parTransId="{45C68119-F8CF-45D6-8F74-168A8FB4E369}" sibTransId="{8C48AF8C-9121-4513-B20E-3393AE2B8A24}"/>
    <dgm:cxn modelId="{81710306-7A5D-42FD-9B2A-04AED542F2D9}" srcId="{BBF63F86-E339-4115-8BAA-E52706861D81}" destId="{79F0ED13-3880-4A77-9ED7-F964575ABB19}" srcOrd="0" destOrd="0" parTransId="{4ACCC2B7-8AF3-4D61-8694-C93A960640B1}" sibTransId="{F2CDC35D-25AC-443F-BF82-6E95A9DFCD38}"/>
    <dgm:cxn modelId="{CED4F5FA-7635-47A3-92DA-269820D334E9}" srcId="{BBF63F86-E339-4115-8BAA-E52706861D81}" destId="{B77AB8BD-C57A-4271-97F8-FDCD922AC201}" srcOrd="1" destOrd="0" parTransId="{99AE8886-CB8E-4B02-B936-50A6FF283B89}" sibTransId="{9AB8F916-9358-4FAB-A35E-DAAD5C830037}"/>
    <dgm:cxn modelId="{69E3F97B-E5CE-49EB-9422-0FAF596F0060}" type="presOf" srcId="{01B0A2FB-90D1-4431-A3EA-EDC0BE9D0B95}" destId="{64703989-67F3-43CE-A056-D0E7BFBE237F}" srcOrd="0" destOrd="0" presId="urn:microsoft.com/office/officeart/2009/3/layout/StepUpProcess"/>
    <dgm:cxn modelId="{52F03996-5740-477D-BE44-55C9251B601B}" type="presOf" srcId="{B77AB8BD-C57A-4271-97F8-FDCD922AC201}" destId="{65EA6E2E-B2E5-4EA5-8105-CCB9523CDF7C}" srcOrd="0" destOrd="0" presId="urn:microsoft.com/office/officeart/2009/3/layout/StepUpProcess"/>
    <dgm:cxn modelId="{5BEDD10C-E7BE-464F-B7B3-0532B2685CFF}" type="presParOf" srcId="{47D2D794-8735-4F3D-90F9-06504CB55594}" destId="{87D2D489-8673-4709-9F43-304AA373A4A3}" srcOrd="0" destOrd="0" presId="urn:microsoft.com/office/officeart/2009/3/layout/StepUpProcess"/>
    <dgm:cxn modelId="{775C7177-1170-4DB2-AC54-2FECC2C3166E}" type="presParOf" srcId="{87D2D489-8673-4709-9F43-304AA373A4A3}" destId="{FDF58B66-3EA4-4195-9AF1-016EC8A1435F}" srcOrd="0" destOrd="0" presId="urn:microsoft.com/office/officeart/2009/3/layout/StepUpProcess"/>
    <dgm:cxn modelId="{70B649BA-BFD6-4511-B6C6-104B693B4ACF}" type="presParOf" srcId="{87D2D489-8673-4709-9F43-304AA373A4A3}" destId="{9A877039-D960-4F47-A643-446D61BFE15E}" srcOrd="1" destOrd="0" presId="urn:microsoft.com/office/officeart/2009/3/layout/StepUpProcess"/>
    <dgm:cxn modelId="{B115CB84-E1F3-48F8-8B37-70151CE72407}" type="presParOf" srcId="{87D2D489-8673-4709-9F43-304AA373A4A3}" destId="{58435099-C747-42A0-A53B-9E52D18DEFD4}" srcOrd="2" destOrd="0" presId="urn:microsoft.com/office/officeart/2009/3/layout/StepUpProcess"/>
    <dgm:cxn modelId="{3F832D66-7861-439E-95CA-4C1B66F1283C}" type="presParOf" srcId="{47D2D794-8735-4F3D-90F9-06504CB55594}" destId="{08F943A2-C999-49BF-ABE8-BB8CD28E9D76}" srcOrd="1" destOrd="0" presId="urn:microsoft.com/office/officeart/2009/3/layout/StepUpProcess"/>
    <dgm:cxn modelId="{EB0EE5FB-D373-48E9-8817-A786A6005A31}" type="presParOf" srcId="{08F943A2-C999-49BF-ABE8-BB8CD28E9D76}" destId="{6B595783-C56D-43F0-B13B-17A3405BE785}" srcOrd="0" destOrd="0" presId="urn:microsoft.com/office/officeart/2009/3/layout/StepUpProcess"/>
    <dgm:cxn modelId="{0F7FAFD4-62DC-4AE5-8334-E9C1888658BC}" type="presParOf" srcId="{47D2D794-8735-4F3D-90F9-06504CB55594}" destId="{C6712870-4F7F-498D-84EB-1DCF41DBF00E}" srcOrd="2" destOrd="0" presId="urn:microsoft.com/office/officeart/2009/3/layout/StepUpProcess"/>
    <dgm:cxn modelId="{830EA8E8-0959-49C6-A525-E6D35792D350}" type="presParOf" srcId="{C6712870-4F7F-498D-84EB-1DCF41DBF00E}" destId="{E4406CB3-EB96-4EFE-A1EA-70C4FC827562}" srcOrd="0" destOrd="0" presId="urn:microsoft.com/office/officeart/2009/3/layout/StepUpProcess"/>
    <dgm:cxn modelId="{0EE4DDFE-FAE5-4919-9B49-278B75F5BA9D}" type="presParOf" srcId="{C6712870-4F7F-498D-84EB-1DCF41DBF00E}" destId="{65EA6E2E-B2E5-4EA5-8105-CCB9523CDF7C}" srcOrd="1" destOrd="0" presId="urn:microsoft.com/office/officeart/2009/3/layout/StepUpProcess"/>
    <dgm:cxn modelId="{8ADFBB88-204C-4EB8-BFE9-0521572D33F8}" type="presParOf" srcId="{C6712870-4F7F-498D-84EB-1DCF41DBF00E}" destId="{F86259F5-896A-4FD5-A71B-D311F1E94ACD}" srcOrd="2" destOrd="0" presId="urn:microsoft.com/office/officeart/2009/3/layout/StepUpProcess"/>
    <dgm:cxn modelId="{CD52EB14-E17D-4DDD-8152-72ABAF0D7F41}" type="presParOf" srcId="{47D2D794-8735-4F3D-90F9-06504CB55594}" destId="{8E10A8B9-B409-4DA1-A89E-650051CD305A}" srcOrd="3" destOrd="0" presId="urn:microsoft.com/office/officeart/2009/3/layout/StepUpProcess"/>
    <dgm:cxn modelId="{B6AD0814-A4E1-4755-A821-A77099805B3C}" type="presParOf" srcId="{8E10A8B9-B409-4DA1-A89E-650051CD305A}" destId="{D57E6813-F7F8-479D-B963-E07D6E218605}" srcOrd="0" destOrd="0" presId="urn:microsoft.com/office/officeart/2009/3/layout/StepUpProcess"/>
    <dgm:cxn modelId="{6C152BAB-0679-405E-823E-B8137AF387B6}" type="presParOf" srcId="{47D2D794-8735-4F3D-90F9-06504CB55594}" destId="{031EABE4-BCEF-4C33-ACA2-845DE94BD0FE}" srcOrd="4" destOrd="0" presId="urn:microsoft.com/office/officeart/2009/3/layout/StepUpProcess"/>
    <dgm:cxn modelId="{124679C3-1D2F-4B70-AB2A-E02591A36B00}" type="presParOf" srcId="{031EABE4-BCEF-4C33-ACA2-845DE94BD0FE}" destId="{E1F1CB98-D226-4B01-802C-1AC55264D333}" srcOrd="0" destOrd="0" presId="urn:microsoft.com/office/officeart/2009/3/layout/StepUpProcess"/>
    <dgm:cxn modelId="{E3375684-8D5E-433D-B131-CE21035EAAE9}" type="presParOf" srcId="{031EABE4-BCEF-4C33-ACA2-845DE94BD0FE}" destId="{A6C77C29-323D-48A9-B8AD-C9086F1C9FA6}" srcOrd="1" destOrd="0" presId="urn:microsoft.com/office/officeart/2009/3/layout/StepUpProcess"/>
    <dgm:cxn modelId="{79D3D6C9-CD07-45A0-9577-FA23F8AB85FF}" type="presParOf" srcId="{031EABE4-BCEF-4C33-ACA2-845DE94BD0FE}" destId="{0A1EA7A2-D71B-4D6D-8DFA-8BB429F20198}" srcOrd="2" destOrd="0" presId="urn:microsoft.com/office/officeart/2009/3/layout/StepUpProcess"/>
    <dgm:cxn modelId="{80957983-1592-4E12-8645-66A3E5FF3505}" type="presParOf" srcId="{47D2D794-8735-4F3D-90F9-06504CB55594}" destId="{2C17042B-39EF-4514-B8C4-3BB6E217F18D}" srcOrd="5" destOrd="0" presId="urn:microsoft.com/office/officeart/2009/3/layout/StepUpProcess"/>
    <dgm:cxn modelId="{3D8D6CDB-EC32-4960-8494-E998495FDCFB}" type="presParOf" srcId="{2C17042B-39EF-4514-B8C4-3BB6E217F18D}" destId="{94E96737-27EB-4511-AE11-8904C4D4A332}" srcOrd="0" destOrd="0" presId="urn:microsoft.com/office/officeart/2009/3/layout/StepUpProcess"/>
    <dgm:cxn modelId="{9C6E48C7-BB7B-4EF9-9489-29C794BCBBE2}" type="presParOf" srcId="{47D2D794-8735-4F3D-90F9-06504CB55594}" destId="{A9B757E4-21C5-42F5-A9BB-B5B74F5A5816}" srcOrd="6" destOrd="0" presId="urn:microsoft.com/office/officeart/2009/3/layout/StepUpProcess"/>
    <dgm:cxn modelId="{EEF7246E-FF64-4261-A6B6-28222AFCAB6C}" type="presParOf" srcId="{A9B757E4-21C5-42F5-A9BB-B5B74F5A5816}" destId="{3F7C0A49-F687-43E8-B3E7-80AE06091463}" srcOrd="0" destOrd="0" presId="urn:microsoft.com/office/officeart/2009/3/layout/StepUpProcess"/>
    <dgm:cxn modelId="{B5BBCA06-AE82-4E57-B7A9-B05E9D7990D0}" type="presParOf" srcId="{A9B757E4-21C5-42F5-A9BB-B5B74F5A5816}" destId="{64703989-67F3-43CE-A056-D0E7BFBE23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AF2F-C66D-4D3A-8860-9226539BD47A}">
      <dsp:nvSpPr>
        <dsp:cNvPr id="0" name=""/>
        <dsp:cNvSpPr/>
      </dsp:nvSpPr>
      <dsp:spPr>
        <a:xfrm rot="16200000">
          <a:off x="893913" y="-995738"/>
          <a:ext cx="2226977" cy="4025955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Цель </a:t>
          </a:r>
          <a:r>
            <a:rPr lang="ru-RU" sz="18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реализовать технологии наставничества для успешной личной, творческой и профессиональной самореализации наставляемых в условиях непрерывного педагогического образования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-5576" y="-14716"/>
        <a:ext cx="4025955" cy="1588699"/>
      </dsp:txXfrm>
    </dsp:sp>
    <dsp:sp modelId="{64FB37BD-ED63-4F52-B032-91D93FC769A5}">
      <dsp:nvSpPr>
        <dsp:cNvPr id="0" name=""/>
        <dsp:cNvSpPr/>
      </dsp:nvSpPr>
      <dsp:spPr>
        <a:xfrm>
          <a:off x="4025955" y="-96249"/>
          <a:ext cx="4025955" cy="2226977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Целевые</a:t>
          </a:r>
          <a:r>
            <a:rPr lang="ru-RU" sz="1800" b="1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группы: 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Молодые специалисты, педагоги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Студенты-первокурсники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Студенты выпускных групп 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Обучающиеся педагогических классов</a:t>
          </a:r>
        </a:p>
      </dsp:txBody>
      <dsp:txXfrm>
        <a:off x="4025955" y="-96249"/>
        <a:ext cx="3944421" cy="1670233"/>
      </dsp:txXfrm>
    </dsp:sp>
    <dsp:sp modelId="{295F4B1A-BD88-4D1E-8FEB-ED0AF56577AD}">
      <dsp:nvSpPr>
        <dsp:cNvPr id="0" name=""/>
        <dsp:cNvSpPr/>
      </dsp:nvSpPr>
      <dsp:spPr>
        <a:xfrm rot="10800000">
          <a:off x="-5575" y="1907985"/>
          <a:ext cx="4025955" cy="2611977"/>
        </a:xfrm>
        <a:prstGeom prst="round1Rect">
          <a:avLst/>
        </a:prstGeom>
        <a:solidFill>
          <a:srgbClr val="2DA2BF">
            <a:lumMod val="40000"/>
            <a:lumOff val="60000"/>
          </a:srgbClr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Практики наставничества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«студент-ученик»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«педагог-педагог»     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«работодатель-студент»      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«студент-студент»             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«педагог-студент»                        </a:t>
          </a:r>
        </a:p>
      </dsp:txBody>
      <dsp:txXfrm rot="10800000">
        <a:off x="90055" y="2560979"/>
        <a:ext cx="3930325" cy="1958983"/>
      </dsp:txXfrm>
    </dsp:sp>
    <dsp:sp modelId="{015C5522-91B7-4DFD-AADB-3ECCCEA1EC63}">
      <dsp:nvSpPr>
        <dsp:cNvPr id="0" name=""/>
        <dsp:cNvSpPr/>
      </dsp:nvSpPr>
      <dsp:spPr>
        <a:xfrm rot="5400000">
          <a:off x="4731132" y="1210154"/>
          <a:ext cx="2604450" cy="4048259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Начало реализации проекта – </a:t>
          </a:r>
          <a:r>
            <a:rPr lang="ru-RU" sz="18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01.01.2020 </a:t>
          </a:r>
          <a:br>
            <a:rPr lang="ru-RU" sz="18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Окончание реализации проекта – 28.12.2021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4009227" y="2583171"/>
        <a:ext cx="4048259" cy="1953337"/>
      </dsp:txXfrm>
    </dsp:sp>
    <dsp:sp modelId="{F8809AB7-465C-407C-9967-C5E73EB0F4C9}">
      <dsp:nvSpPr>
        <dsp:cNvPr id="0" name=""/>
        <dsp:cNvSpPr/>
      </dsp:nvSpPr>
      <dsp:spPr>
        <a:xfrm>
          <a:off x="1077591" y="1700698"/>
          <a:ext cx="5937165" cy="789864"/>
        </a:xfrm>
        <a:prstGeom prst="roundRect">
          <a:avLst/>
        </a:prstGeom>
        <a:solidFill>
          <a:srgbClr val="FFFFCC"/>
        </a:solidFill>
        <a:ln w="55000" cap="flat" cmpd="thickThin" algn="ctr">
          <a:solidFill>
            <a:srgbClr val="2DA2BF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Наставничество – это инвестиция  в долгосрочное развитие организации, в ее здоровье      </a:t>
          </a:r>
          <a:b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                                         Дэвид </a:t>
          </a:r>
          <a:r>
            <a:rPr lang="ru-RU" sz="1600" b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Майстер</a:t>
          </a:r>
          <a:endParaRPr lang="ru-RU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16149" y="1739256"/>
        <a:ext cx="5860049" cy="71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CD32-E437-4C70-9D2A-B3E609E41A9C}">
      <dsp:nvSpPr>
        <dsp:cNvPr id="0" name=""/>
        <dsp:cNvSpPr/>
      </dsp:nvSpPr>
      <dsp:spPr>
        <a:xfrm>
          <a:off x="639823" y="7"/>
          <a:ext cx="1796121" cy="179612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47" tIns="17780" rIns="988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Ценностно-целевой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902859" y="263043"/>
        <a:ext cx="1270049" cy="1270049"/>
      </dsp:txXfrm>
    </dsp:sp>
    <dsp:sp modelId="{B0212538-473B-4F55-A29B-496B64FD128F}">
      <dsp:nvSpPr>
        <dsp:cNvPr id="0" name=""/>
        <dsp:cNvSpPr/>
      </dsp:nvSpPr>
      <dsp:spPr>
        <a:xfrm>
          <a:off x="2076719" y="7"/>
          <a:ext cx="1796121" cy="179612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47" tIns="17780" rIns="988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Организационно-</a:t>
          </a: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методи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</a:t>
          </a:r>
          <a:b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</a:b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ческий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339755" y="263043"/>
        <a:ext cx="1270049" cy="1270049"/>
      </dsp:txXfrm>
    </dsp:sp>
    <dsp:sp modelId="{14777D76-5C47-4F4B-8ED1-B9309F584AA5}">
      <dsp:nvSpPr>
        <dsp:cNvPr id="0" name=""/>
        <dsp:cNvSpPr/>
      </dsp:nvSpPr>
      <dsp:spPr>
        <a:xfrm>
          <a:off x="3552844" y="14"/>
          <a:ext cx="1796121" cy="179612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47" tIns="17780" rIns="988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Процес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    </a:t>
          </a: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суально-деятельност-ный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815880" y="263050"/>
        <a:ext cx="1270049" cy="1270049"/>
      </dsp:txXfrm>
    </dsp:sp>
    <dsp:sp modelId="{CEF253E1-4470-4306-BAAF-85F2B5617217}">
      <dsp:nvSpPr>
        <dsp:cNvPr id="0" name=""/>
        <dsp:cNvSpPr/>
      </dsp:nvSpPr>
      <dsp:spPr>
        <a:xfrm>
          <a:off x="4950513" y="7"/>
          <a:ext cx="1796121" cy="179612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47" tIns="17780" rIns="988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Результа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 </a:t>
          </a: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тивно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-оценочный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213549" y="263043"/>
        <a:ext cx="1270049" cy="1270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5F65-C491-4DC9-ACB3-EA45CCBDD518}">
      <dsp:nvSpPr>
        <dsp:cNvPr id="0" name=""/>
        <dsp:cNvSpPr/>
      </dsp:nvSpPr>
      <dsp:spPr>
        <a:xfrm>
          <a:off x="3528388" y="0"/>
          <a:ext cx="1821686" cy="8239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ПЕДАГОГ-ПЕДАГОГ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3528388" y="0"/>
        <a:ext cx="1821686" cy="823919"/>
      </dsp:txXfrm>
    </dsp:sp>
    <dsp:sp modelId="{FE17C2CB-CA8B-4F09-8E7A-2DFB05DE91D6}">
      <dsp:nvSpPr>
        <dsp:cNvPr id="0" name=""/>
        <dsp:cNvSpPr/>
      </dsp:nvSpPr>
      <dsp:spPr>
        <a:xfrm>
          <a:off x="2571999" y="58144"/>
          <a:ext cx="815680" cy="8239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02E98D-B9BA-4A30-AE9D-531EB30E1CC3}">
      <dsp:nvSpPr>
        <dsp:cNvPr id="0" name=""/>
        <dsp:cNvSpPr/>
      </dsp:nvSpPr>
      <dsp:spPr>
        <a:xfrm>
          <a:off x="2600972" y="960006"/>
          <a:ext cx="1821686" cy="8239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ПЕДАГОГ-СТУДЕНТ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2600972" y="960006"/>
        <a:ext cx="1821686" cy="823919"/>
      </dsp:txXfrm>
    </dsp:sp>
    <dsp:sp modelId="{6756C1A5-8EEA-46DD-BF37-298CD24A61D9}">
      <dsp:nvSpPr>
        <dsp:cNvPr id="0" name=""/>
        <dsp:cNvSpPr/>
      </dsp:nvSpPr>
      <dsp:spPr>
        <a:xfrm>
          <a:off x="4504226" y="960006"/>
          <a:ext cx="815680" cy="8239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E9BA5A-08B6-430F-B23C-74C4CFA6B333}">
      <dsp:nvSpPr>
        <dsp:cNvPr id="0" name=""/>
        <dsp:cNvSpPr/>
      </dsp:nvSpPr>
      <dsp:spPr>
        <a:xfrm>
          <a:off x="3465193" y="1912828"/>
          <a:ext cx="1821686" cy="8239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РАБОТОДАТЕЛЬ-СТУДЕНТ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3465193" y="1912828"/>
        <a:ext cx="1821686" cy="823919"/>
      </dsp:txXfrm>
    </dsp:sp>
    <dsp:sp modelId="{A474F275-F5C5-4BCD-8395-0AA354169BA1}">
      <dsp:nvSpPr>
        <dsp:cNvPr id="0" name=""/>
        <dsp:cNvSpPr/>
      </dsp:nvSpPr>
      <dsp:spPr>
        <a:xfrm>
          <a:off x="2600972" y="1919873"/>
          <a:ext cx="815680" cy="82391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A1BE82-68C2-4D29-83F3-F547B9F19969}">
      <dsp:nvSpPr>
        <dsp:cNvPr id="0" name=""/>
        <dsp:cNvSpPr/>
      </dsp:nvSpPr>
      <dsp:spPr>
        <a:xfrm>
          <a:off x="2600972" y="2879739"/>
          <a:ext cx="1821686" cy="8239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 Narrow" panose="020B0606020202030204" pitchFamily="34" charset="0"/>
            </a:rPr>
            <a:t>СТУДЕНТ-УЧЕНИК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2600972" y="2879739"/>
        <a:ext cx="1821686" cy="823919"/>
      </dsp:txXfrm>
    </dsp:sp>
    <dsp:sp modelId="{F1A03CC8-A925-4146-AC87-A3D4BD44FF34}">
      <dsp:nvSpPr>
        <dsp:cNvPr id="0" name=""/>
        <dsp:cNvSpPr/>
      </dsp:nvSpPr>
      <dsp:spPr>
        <a:xfrm>
          <a:off x="4504226" y="2879739"/>
          <a:ext cx="815680" cy="82391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FE4CE0-ED40-4F9D-A0D1-13A41611506F}">
      <dsp:nvSpPr>
        <dsp:cNvPr id="0" name=""/>
        <dsp:cNvSpPr/>
      </dsp:nvSpPr>
      <dsp:spPr>
        <a:xfrm>
          <a:off x="3498221" y="3839605"/>
          <a:ext cx="1821686" cy="8239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СТУДЕНТ-СТУДЕНТ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3498221" y="3839605"/>
        <a:ext cx="1821686" cy="823919"/>
      </dsp:txXfrm>
    </dsp:sp>
    <dsp:sp modelId="{9527464B-0124-4005-89A2-0F1ABD2B9664}">
      <dsp:nvSpPr>
        <dsp:cNvPr id="0" name=""/>
        <dsp:cNvSpPr/>
      </dsp:nvSpPr>
      <dsp:spPr>
        <a:xfrm>
          <a:off x="2600972" y="3839605"/>
          <a:ext cx="815680" cy="82391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38FEC-22D5-4006-B420-7E717FC1C6DB}">
      <dsp:nvSpPr>
        <dsp:cNvPr id="0" name=""/>
        <dsp:cNvSpPr/>
      </dsp:nvSpPr>
      <dsp:spPr>
        <a:xfrm rot="5400000">
          <a:off x="415754" y="971329"/>
          <a:ext cx="804713" cy="916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BE125C-A3F6-4884-901A-3E9C2F7F9A10}">
      <dsp:nvSpPr>
        <dsp:cNvPr id="0" name=""/>
        <dsp:cNvSpPr/>
      </dsp:nvSpPr>
      <dsp:spPr>
        <a:xfrm>
          <a:off x="0" y="57023"/>
          <a:ext cx="1785298" cy="948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Систематичность</a:t>
          </a:r>
          <a:r>
            <a:rPr lang="ru-RU" sz="1600" kern="1200" dirty="0" smtClean="0"/>
            <a:t>:</a:t>
          </a:r>
          <a:endParaRPr lang="ru-RU" sz="1600" kern="1200" dirty="0"/>
        </a:p>
      </dsp:txBody>
      <dsp:txXfrm>
        <a:off x="46297" y="103320"/>
        <a:ext cx="1692704" cy="855626"/>
      </dsp:txXfrm>
    </dsp:sp>
    <dsp:sp modelId="{7C462B9D-5DBE-48C8-8B0A-FF2E47A60149}">
      <dsp:nvSpPr>
        <dsp:cNvPr id="0" name=""/>
        <dsp:cNvSpPr/>
      </dsp:nvSpPr>
      <dsp:spPr>
        <a:xfrm>
          <a:off x="2068102" y="114696"/>
          <a:ext cx="985253" cy="7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26BF0-4A20-4063-BC39-655C5610C151}">
      <dsp:nvSpPr>
        <dsp:cNvPr id="0" name=""/>
        <dsp:cNvSpPr/>
      </dsp:nvSpPr>
      <dsp:spPr>
        <a:xfrm rot="5400000">
          <a:off x="1783904" y="2069037"/>
          <a:ext cx="804713" cy="916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6"/>
            <a:satOff val="-351"/>
            <a:lumOff val="568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260D26-C8F8-432C-94C7-AF1DCABC71E7}">
      <dsp:nvSpPr>
        <dsp:cNvPr id="0" name=""/>
        <dsp:cNvSpPr/>
      </dsp:nvSpPr>
      <dsp:spPr>
        <a:xfrm>
          <a:off x="1296140" y="1137776"/>
          <a:ext cx="1931371" cy="948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Эффективность:</a:t>
          </a:r>
          <a:endParaRPr lang="ru-RU" sz="1800" b="1" kern="1200" dirty="0"/>
        </a:p>
      </dsp:txBody>
      <dsp:txXfrm>
        <a:off x="1342437" y="1184073"/>
        <a:ext cx="1838777" cy="855626"/>
      </dsp:txXfrm>
    </dsp:sp>
    <dsp:sp modelId="{9D041D8A-B814-4D20-82E3-26010302DDC5}">
      <dsp:nvSpPr>
        <dsp:cNvPr id="0" name=""/>
        <dsp:cNvSpPr/>
      </dsp:nvSpPr>
      <dsp:spPr>
        <a:xfrm>
          <a:off x="3367651" y="1179861"/>
          <a:ext cx="985253" cy="7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FB72-AF8A-4F68-BE42-61E09C384863}">
      <dsp:nvSpPr>
        <dsp:cNvPr id="0" name=""/>
        <dsp:cNvSpPr/>
      </dsp:nvSpPr>
      <dsp:spPr>
        <a:xfrm rot="5400000">
          <a:off x="3152060" y="3045168"/>
          <a:ext cx="804713" cy="916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6AAF08-AACC-4C3E-943B-25A12E64E2A6}">
      <dsp:nvSpPr>
        <dsp:cNvPr id="0" name=""/>
        <dsp:cNvSpPr/>
      </dsp:nvSpPr>
      <dsp:spPr>
        <a:xfrm>
          <a:off x="2603594" y="2162803"/>
          <a:ext cx="1860901" cy="948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Экономичность:</a:t>
          </a:r>
          <a:endParaRPr lang="ru-RU" sz="1600" b="1" kern="1200" dirty="0"/>
        </a:p>
      </dsp:txBody>
      <dsp:txXfrm>
        <a:off x="2649891" y="2209100"/>
        <a:ext cx="1768307" cy="855626"/>
      </dsp:txXfrm>
    </dsp:sp>
    <dsp:sp modelId="{FE6332DB-4D09-4770-B3C4-CC8A69D68EA9}">
      <dsp:nvSpPr>
        <dsp:cNvPr id="0" name=""/>
        <dsp:cNvSpPr/>
      </dsp:nvSpPr>
      <dsp:spPr>
        <a:xfrm>
          <a:off x="4558929" y="2245026"/>
          <a:ext cx="985253" cy="7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74F3F-498F-4CA8-B98E-9FBBF2697772}">
      <dsp:nvSpPr>
        <dsp:cNvPr id="0" name=""/>
        <dsp:cNvSpPr/>
      </dsp:nvSpPr>
      <dsp:spPr>
        <a:xfrm>
          <a:off x="4058205" y="3173028"/>
          <a:ext cx="1948955" cy="948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Прозрачность:</a:t>
          </a:r>
          <a:endParaRPr lang="ru-RU" sz="1600" b="1" kern="1200" dirty="0"/>
        </a:p>
      </dsp:txBody>
      <dsp:txXfrm>
        <a:off x="4104502" y="3219325"/>
        <a:ext cx="1856361" cy="855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AF2F-C66D-4D3A-8860-9226539BD47A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компетенций, которыми должны овладеть обучающиеся в результате освоения образовательной программы;</a:t>
          </a:r>
          <a:endParaRPr lang="ru-RU" sz="2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4114800" cy="1697236"/>
      </dsp:txXfrm>
    </dsp:sp>
    <dsp:sp modelId="{64FB37BD-ED63-4F52-B032-91D93FC769A5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показателей и критериев оценивания компетенций, а также шкал оценивания;</a:t>
          </a:r>
          <a:endParaRPr lang="ru-RU" sz="2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0"/>
        <a:ext cx="4114800" cy="1697236"/>
      </dsp:txXfrm>
    </dsp:sp>
    <dsp:sp modelId="{295F4B1A-BD88-4D1E-8FEB-ED0AF56577AD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Типовые контрольные задания или иные материалы, необходимые для оценки результатов освоения образовательной программы;</a:t>
          </a:r>
          <a:endParaRPr lang="ru-RU" sz="2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828726"/>
        <a:ext cx="4114800" cy="1697236"/>
      </dsp:txXfrm>
    </dsp:sp>
    <dsp:sp modelId="{015C5522-91B7-4DFD-AADB-3ECCCEA1EC63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материалы, определяющие процедуры оценивания результатов освоения образовательной программы.</a:t>
          </a:r>
          <a:endParaRPr lang="ru-RU" sz="2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14799" y="2828726"/>
        <a:ext cx="4114800" cy="1697236"/>
      </dsp:txXfrm>
    </dsp:sp>
    <dsp:sp modelId="{F8809AB7-465C-407C-9967-C5E73EB0F4C9}">
      <dsp:nvSpPr>
        <dsp:cNvPr id="0" name=""/>
        <dsp:cNvSpPr/>
      </dsp:nvSpPr>
      <dsp:spPr>
        <a:xfrm>
          <a:off x="2187197" y="1697236"/>
          <a:ext cx="3855205" cy="1131490"/>
        </a:xfrm>
        <a:prstGeom prst="roundRect">
          <a:avLst/>
        </a:prstGeom>
        <a:solidFill>
          <a:schemeClr val="bg1"/>
        </a:solidFill>
        <a:ln w="5500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оценочных средств для государственной итоговой (итоговой) аттестации включает в себя: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2432" y="1752471"/>
        <a:ext cx="3744735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8B66-3EA4-4195-9AF1-016EC8A1435F}">
      <dsp:nvSpPr>
        <dsp:cNvPr id="0" name=""/>
        <dsp:cNvSpPr/>
      </dsp:nvSpPr>
      <dsp:spPr>
        <a:xfrm rot="5400000">
          <a:off x="1539137" y="710611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7039-D960-4F47-A643-446D61BFE15E}">
      <dsp:nvSpPr>
        <dsp:cNvPr id="0" name=""/>
        <dsp:cNvSpPr/>
      </dsp:nvSpPr>
      <dsp:spPr>
        <a:xfrm>
          <a:off x="1106484" y="1435826"/>
          <a:ext cx="1938706" cy="121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j-lt"/>
            <a:ea typeface="Segoe UI Symbol" panose="020B0502040204020203" pitchFamily="34" charset="0"/>
          </a:endParaRPr>
        </a:p>
      </dsp:txBody>
      <dsp:txXfrm>
        <a:off x="1106484" y="1435826"/>
        <a:ext cx="1938706" cy="1215279"/>
      </dsp:txXfrm>
    </dsp:sp>
    <dsp:sp modelId="{58435099-C747-42A0-A53B-9E52D18DEFD4}">
      <dsp:nvSpPr>
        <dsp:cNvPr id="0" name=""/>
        <dsp:cNvSpPr/>
      </dsp:nvSpPr>
      <dsp:spPr>
        <a:xfrm>
          <a:off x="2740992" y="904838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6CB3-EB96-4EFE-A1EA-70C4FC827562}">
      <dsp:nvSpPr>
        <dsp:cNvPr id="0" name=""/>
        <dsp:cNvSpPr/>
      </dsp:nvSpPr>
      <dsp:spPr>
        <a:xfrm rot="5400000">
          <a:off x="3778191" y="285812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A6E2E-B2E5-4EA5-8105-CCB9523CDF7C}">
      <dsp:nvSpPr>
        <dsp:cNvPr id="0" name=""/>
        <dsp:cNvSpPr/>
      </dsp:nvSpPr>
      <dsp:spPr>
        <a:xfrm>
          <a:off x="3613737" y="1004063"/>
          <a:ext cx="1402309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j-lt"/>
          </a:endParaRPr>
        </a:p>
      </dsp:txBody>
      <dsp:txXfrm>
        <a:off x="3613737" y="1004063"/>
        <a:ext cx="1402309" cy="1229206"/>
      </dsp:txXfrm>
    </dsp:sp>
    <dsp:sp modelId="{F86259F5-896A-4FD5-A71B-D311F1E94ACD}">
      <dsp:nvSpPr>
        <dsp:cNvPr id="0" name=""/>
        <dsp:cNvSpPr/>
      </dsp:nvSpPr>
      <dsp:spPr>
        <a:xfrm>
          <a:off x="4980047" y="480039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CB98-D226-4B01-802C-1AC55264D333}">
      <dsp:nvSpPr>
        <dsp:cNvPr id="0" name=""/>
        <dsp:cNvSpPr/>
      </dsp:nvSpPr>
      <dsp:spPr>
        <a:xfrm rot="5400000">
          <a:off x="6017246" y="-1389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7C29-323D-48A9-B8AD-C9086F1C9FA6}">
      <dsp:nvSpPr>
        <dsp:cNvPr id="0" name=""/>
        <dsp:cNvSpPr/>
      </dsp:nvSpPr>
      <dsp:spPr>
        <a:xfrm>
          <a:off x="6033696" y="579264"/>
          <a:ext cx="1100153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j-lt"/>
          </a:endParaRPr>
        </a:p>
      </dsp:txBody>
      <dsp:txXfrm>
        <a:off x="6033696" y="579264"/>
        <a:ext cx="1100153" cy="1229206"/>
      </dsp:txXfrm>
    </dsp:sp>
    <dsp:sp modelId="{0A1EA7A2-D71B-4D6D-8DFA-8BB429F20198}">
      <dsp:nvSpPr>
        <dsp:cNvPr id="0" name=""/>
        <dsp:cNvSpPr/>
      </dsp:nvSpPr>
      <dsp:spPr>
        <a:xfrm>
          <a:off x="7219101" y="55239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A49-F687-43E8-B3E7-80AE06091463}">
      <dsp:nvSpPr>
        <dsp:cNvPr id="0" name=""/>
        <dsp:cNvSpPr/>
      </dsp:nvSpPr>
      <dsp:spPr>
        <a:xfrm rot="5400000">
          <a:off x="8256301" y="-5637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3989-67F3-43CE-A056-D0E7BFBE237F}">
      <dsp:nvSpPr>
        <dsp:cNvPr id="0" name=""/>
        <dsp:cNvSpPr/>
      </dsp:nvSpPr>
      <dsp:spPr>
        <a:xfrm>
          <a:off x="8091846" y="154465"/>
          <a:ext cx="1402309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j-lt"/>
          </a:endParaRPr>
        </a:p>
      </dsp:txBody>
      <dsp:txXfrm>
        <a:off x="8091846" y="154465"/>
        <a:ext cx="1402309" cy="122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6903-7375-4F29-A0E3-74FF835C7272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9796-0A41-4066-BE7E-9BFDBD778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9796-0A41-4066-BE7E-9BFDBD7789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B4C6-B786-4239-8104-79FE01F1C84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>
          <a:xfrm>
            <a:off x="3934860" y="8016764"/>
            <a:ext cx="3011586" cy="422502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EB24B6E2-0184-4825-8607-2ABB44D6FC2F}" type="slidenum">
              <a:rPr lang="ru-RU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  <a:sym typeface="Arial"/>
              </a:rPr>
              <a:pPr algn="r">
                <a:defRPr/>
              </a:pPr>
              <a:t>13</a:t>
            </a:fld>
            <a:endParaRPr lang="ru-RU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3663" y="641350"/>
            <a:ext cx="4217987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484" y="4009056"/>
            <a:ext cx="5559103" cy="37269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238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BCBF-D157-43CA-A6D6-24729636E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201F-585F-40C1-AD06-7AF1A740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D1FB-66A4-481B-8512-349866D0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2634-7DCF-47A4-9513-F944888F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9812-43AC-461C-BD83-13F3CE0B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607-D6E5-4F2A-B183-6F8238CC5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AB-55B3-4521-B27F-B9CB6D19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4402-07B6-4779-8201-567A5874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8F7B-890E-4989-81CA-4E2C85F3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BE1-AFC0-42B1-B580-4B6C42D4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7607-ED85-47ED-B747-A0991DEB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3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72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5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7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03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23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95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14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5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erzlyakova\Desktop\августовка_2016\Титульный слайд и обложка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7" y="0"/>
            <a:ext cx="9144000" cy="64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b="70957"/>
          <a:stretch/>
        </p:blipFill>
        <p:spPr bwMode="auto">
          <a:xfrm>
            <a:off x="1" y="692696"/>
            <a:ext cx="66034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2" b="2448"/>
          <a:stretch/>
        </p:blipFill>
        <p:spPr bwMode="auto">
          <a:xfrm>
            <a:off x="3419872" y="5499371"/>
            <a:ext cx="5724128" cy="13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77"/>
            <a:ext cx="7886700" cy="806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0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08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9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8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97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96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92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68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erzlyakova\Desktop\августовка_2016\Титульный слайд и обложка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7" y="0"/>
            <a:ext cx="9144000" cy="64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0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b="70957"/>
          <a:stretch/>
        </p:blipFill>
        <p:spPr bwMode="auto">
          <a:xfrm>
            <a:off x="1" y="692696"/>
            <a:ext cx="66034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2" b="2448"/>
          <a:stretch/>
        </p:blipFill>
        <p:spPr bwMode="auto">
          <a:xfrm>
            <a:off x="3419872" y="5499371"/>
            <a:ext cx="5724128" cy="13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77"/>
            <a:ext cx="7886700" cy="806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8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4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24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5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14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3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33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98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4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2746559"/>
            <a:ext cx="7772400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4605560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Juliana\Desktop\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"/>
            <a:ext cx="9151089" cy="26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1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uliana\Desktop\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3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84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1556792"/>
            <a:ext cx="7479792" cy="3289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2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68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52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34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C074-3224-4E57-92BF-3A63ACE034ED}" type="datetimeFigureOut">
              <a:rPr lang="ru-RU" smtClean="0">
                <a:solidFill>
                  <a:prstClr val="black"/>
                </a:solidFill>
              </a:rPr>
              <a:pPr/>
              <a:t>10.08.2020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D18-6ABB-4562-87A1-CA44377C77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4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3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33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61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85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2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7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9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8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3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5A45-7736-46B9-910F-81744666CC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8ADA-C499-4F16-B716-918210F3D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464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371E-DF22-44F1-9BB6-24A33BB32C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E885-8838-4BF8-8639-55E3474EB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63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18A3-742C-457F-933A-F1EDD288A5F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BDDC-80D7-4318-8F62-65C1B2B63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783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60BD-C419-4991-813A-8CF7546685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9D8C-BB00-4307-AAF9-F1FDF1AE3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30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0740-CE20-4C68-BC2B-F45B6A3D36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5FF0-4776-43C6-9035-699B5A7EE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DD5C-2960-4925-9C20-7851F3D514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2396-3D37-4F48-9445-8E8A5861F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647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90B-A1D7-42FE-AAB1-A3C78EC631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8AD4-6602-43DF-8C34-FF2942D36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72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7F88-AA47-4F2F-9510-2CA68DDC5EE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7188-B5EA-4957-B3F4-509634443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395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B59A-B76E-4158-8406-DA380F6BE5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F7BA-B8A1-4F2E-A654-0C0599AD2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0628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E8B9-0422-4E01-8ACE-01182B7E2E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E694-B0B9-4D7D-B927-F7DAF3043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188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0D10-ADC8-41CD-A187-C26A25F77A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BB37-7B91-4FAF-B53D-BEED9A0F8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0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B7AF9-C0FE-472C-8E11-91C64D48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4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>
        <p:tmplLst>
          <p:tmpl>
            <p:tnLst>
              <p:par>
                <p:cTn presetID="18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8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D479-11C3-420A-AB4E-6D9D37B008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FA8D-ED01-47B8-BB87-A602800C8E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1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na\Desktop\header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74639"/>
            <a:ext cx="8219256" cy="121014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5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09728" indent="0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3192" indent="0" algn="l" rtl="0" eaLnBrk="1" latinLnBrk="0" hangingPunct="1">
        <a:spcBef>
          <a:spcPts val="324"/>
        </a:spcBef>
        <a:buClr>
          <a:schemeClr val="accent1"/>
        </a:buClr>
        <a:buFont typeface="Verdana"/>
        <a:buNone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0936" indent="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None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rtl="0" eaLnBrk="1" latinLnBrk="0" hangingPunct="1">
        <a:spcBef>
          <a:spcPts val="350"/>
        </a:spcBef>
        <a:buClr>
          <a:schemeClr val="accent2"/>
        </a:buClr>
        <a:buFont typeface="Wingdings 2"/>
        <a:buNone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0" algn="l" rtl="0" eaLnBrk="1" latinLnBrk="0" hangingPunct="1">
        <a:spcBef>
          <a:spcPts val="350"/>
        </a:spcBef>
        <a:buClr>
          <a:schemeClr val="accent2"/>
        </a:buClr>
        <a:buFont typeface="Wingdings 2"/>
        <a:buNone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1247-D68A-45B0-9966-70A66B832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D37D-9752-475C-8DBE-F655F0DAE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0783E-9A02-4840-A553-8A599A7CF8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F551A-64E2-46BA-88F4-529355716D9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8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mailto:hpk2911@list.ru" TargetMode="External"/><Relationship Id="rId4" Type="http://schemas.openxmlformats.org/officeDocument/2006/relationships/hyperlink" Target="http://www.gouhpk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chart" Target="../charts/chart1.xm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hyperlink" Target="mailto:hpk2911@list.ru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uhpk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mailto:hpk2911@list.ru" TargetMode="External"/><Relationship Id="rId4" Type="http://schemas.openxmlformats.org/officeDocument/2006/relationships/hyperlink" Target="http://www.gouhp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hyperlink" Target="mailto:hpk2911@list.ru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gouhpk.ru/" TargetMode="External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hyperlink" Target="mailto:hpk2911@list.ru" TargetMode="External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://www.gouhpk.ru/" TargetMode="Externa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hyperlink" Target="mailto:hpk2911@list.ru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hyperlink" Target="http://www.gouhpk.ru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microsoft.com/office/2007/relationships/diagramDrawing" Target="../diagrams/drawing3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hyperlink" Target="mailto:hpk2911@list.ru" TargetMode="External"/><Relationship Id="rId15" Type="http://schemas.openxmlformats.org/officeDocument/2006/relationships/image" Target="../media/image27.pn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31.png"/><Relationship Id="rId4" Type="http://schemas.openxmlformats.org/officeDocument/2006/relationships/hyperlink" Target="http://www.gouhpk.ru/" TargetMode="Externa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715855" y="2708920"/>
            <a:ext cx="6778333" cy="169667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6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НАСТАВНИЧЕСТВО </a:t>
            </a: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3.0»</a:t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ДЕЙСТВИИ</a:t>
            </a:r>
            <a:endParaRPr lang="ru-RU" sz="36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178580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0" y="131991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5509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 оценочных средств для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(итоговой)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425142"/>
              </p:ext>
            </p:extLst>
          </p:nvPr>
        </p:nvGraphicFramePr>
        <p:xfrm>
          <a:off x="457200" y="19168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FE5F-4730-494A-8F61-797CF3CEEC9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806" y="181156"/>
            <a:ext cx="8183880" cy="5927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4DC0D9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ДОПРОФЕССИОНАЛЬНОЕ ПЕДАГОГИЧЕСКОЕ ОБРАЗОВАНИЕ </a:t>
            </a:r>
            <a:r>
              <a:rPr lang="ru-RU" sz="2000" dirty="0" smtClean="0">
                <a:solidFill>
                  <a:srgbClr val="4DC0D9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</a:t>
            </a:r>
            <a:endParaRPr lang="ru-RU" sz="2000" dirty="0">
              <a:solidFill>
                <a:srgbClr val="4DC0D9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stCxn id="24" idx="4"/>
          </p:cNvCxnSpPr>
          <p:nvPr/>
        </p:nvCxnSpPr>
        <p:spPr>
          <a:xfrm rot="16200000" flipH="1">
            <a:off x="1380579" y="2771235"/>
            <a:ext cx="897272" cy="1436089"/>
          </a:xfrm>
          <a:prstGeom prst="bentConnector2">
            <a:avLst/>
          </a:prstGeom>
          <a:ln w="635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3" idx="6"/>
            <a:endCxn id="20" idx="1"/>
          </p:cNvCxnSpPr>
          <p:nvPr/>
        </p:nvCxnSpPr>
        <p:spPr>
          <a:xfrm>
            <a:off x="2108227" y="2665422"/>
            <a:ext cx="2398214" cy="311687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46671" y="1682753"/>
            <a:ext cx="1350000" cy="135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Franklin Gothic Medium" panose="020B0603020102020204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06440" y="2398546"/>
            <a:ext cx="4449279" cy="11571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КАНИКУЛЯРНЫЕ ШКОЛЫ: </a:t>
            </a:r>
          </a:p>
          <a:p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«Я </a:t>
            </a:r>
            <a:r>
              <a:rPr lang="ru-RU" sz="1350" dirty="0">
                <a:solidFill>
                  <a:prstClr val="black"/>
                </a:solidFill>
                <a:latin typeface="Franklin Gothic Medium" panose="020B0603020102020204"/>
              </a:rPr>
              <a:t>– УЧИТЕЛЬ»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,</a:t>
            </a:r>
          </a:p>
          <a:p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«</a:t>
            </a:r>
            <a:r>
              <a:rPr lang="ru-RU" sz="1350" dirty="0" err="1" smtClean="0">
                <a:solidFill>
                  <a:prstClr val="black"/>
                </a:solidFill>
                <a:latin typeface="Franklin Gothic Medium" panose="020B0603020102020204"/>
              </a:rPr>
              <a:t>ПедТРЕК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», «Проба профессии», </a:t>
            </a:r>
          </a:p>
          <a:p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«Почувствуй себя студентом»</a:t>
            </a:r>
            <a:endParaRPr lang="ru-RU" sz="1350" dirty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2263" y="3846277"/>
            <a:ext cx="4011343" cy="2285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Franklin Gothic Medium" panose="020B0603020102020204"/>
              </a:rPr>
              <a:t>Краевой инновационный комплекс «Современные модели допрофессионального психолого-педагогического образования</a:t>
            </a:r>
            <a:r>
              <a:rPr lang="ru-RU" sz="1400" dirty="0" smtClean="0">
                <a:solidFill>
                  <a:prstClr val="black"/>
                </a:solidFill>
                <a:latin typeface="Franklin Gothic Medium" panose="020B0603020102020204"/>
              </a:rPr>
              <a:t>»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Franklin Gothic Medium" panose="020B0603020102020204"/>
              </a:rPr>
              <a:t>ХПК</a:t>
            </a:r>
            <a:r>
              <a:rPr lang="ru-RU" sz="1350" b="1" dirty="0" smtClean="0">
                <a:solidFill>
                  <a:prstClr val="black"/>
                </a:solidFill>
                <a:latin typeface="Franklin Gothic Medium" panose="020B0603020102020204"/>
              </a:rPr>
              <a:t>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           </a:t>
            </a:r>
            <a:r>
              <a:rPr lang="ru-RU" sz="1600" b="1" dirty="0" smtClean="0">
                <a:solidFill>
                  <a:prstClr val="black"/>
                </a:solidFill>
                <a:latin typeface="Franklin Gothic Medium" panose="020B0603020102020204"/>
              </a:rPr>
              <a:t>МБОУ </a:t>
            </a:r>
            <a:r>
              <a:rPr lang="ru-RU" sz="1600" b="1" dirty="0">
                <a:solidFill>
                  <a:prstClr val="black"/>
                </a:solidFill>
                <a:latin typeface="Franklin Gothic Medium" panose="020B0603020102020204"/>
              </a:rPr>
              <a:t>СОШ № 9 г. </a:t>
            </a:r>
            <a:r>
              <a:rPr lang="ru-RU" sz="1600" b="1" dirty="0" smtClean="0">
                <a:solidFill>
                  <a:prstClr val="black"/>
                </a:solidFill>
                <a:latin typeface="Franklin Gothic Medium" panose="020B0603020102020204"/>
              </a:rPr>
              <a:t>Амурск</a:t>
            </a:r>
          </a:p>
          <a:p>
            <a:pPr algn="ctr"/>
            <a:endParaRPr lang="ru-RU" sz="1600" b="1" dirty="0" smtClean="0">
              <a:solidFill>
                <a:srgbClr val="ED7D31"/>
              </a:solidFill>
              <a:latin typeface="Franklin Gothic Medium" panose="020B0603020102020204"/>
            </a:endParaRPr>
          </a:p>
          <a:p>
            <a:endParaRPr lang="ru-RU" sz="135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endParaRPr lang="ru-RU" sz="1350" dirty="0">
              <a:solidFill>
                <a:prstClr val="black"/>
              </a:solidFill>
              <a:latin typeface="Franklin Gothic Medium" panose="020B0603020102020204"/>
            </a:endParaRPr>
          </a:p>
          <a:p>
            <a:endParaRPr lang="ru-RU" sz="135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endParaRPr lang="ru-RU" sz="1350" dirty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cxnSp>
        <p:nvCxnSpPr>
          <p:cNvPr id="36" name="Соединительная линия уступом 35"/>
          <p:cNvCxnSpPr>
            <a:stCxn id="38" idx="6"/>
            <a:endCxn id="37" idx="1"/>
          </p:cNvCxnSpPr>
          <p:nvPr/>
        </p:nvCxnSpPr>
        <p:spPr>
          <a:xfrm flipV="1">
            <a:off x="2188019" y="1519195"/>
            <a:ext cx="2125581" cy="694888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4313602" y="824317"/>
            <a:ext cx="4525352" cy="13897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СОПРОВОЖДЕНИЕ ПРОФИЛЬНЫХ КЛАССОВ </a:t>
            </a:r>
            <a:r>
              <a:rPr lang="ru-RU" sz="1350" dirty="0">
                <a:solidFill>
                  <a:prstClr val="black"/>
                </a:solidFill>
                <a:latin typeface="Franklin Gothic Medium" panose="020B0603020102020204"/>
              </a:rPr>
              <a:t>(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ГРУПП) </a:t>
            </a:r>
            <a:endParaRPr lang="ru-RU" sz="1350" dirty="0">
              <a:solidFill>
                <a:prstClr val="black"/>
              </a:solidFill>
              <a:latin typeface="Franklin Gothic Medium" panose="020B0603020102020204"/>
            </a:endParaRPr>
          </a:p>
          <a:p>
            <a:r>
              <a:rPr lang="ru-RU" sz="1350" b="1" dirty="0" smtClean="0">
                <a:solidFill>
                  <a:prstClr val="black"/>
                </a:solidFill>
              </a:rPr>
              <a:t>МБОУ </a:t>
            </a:r>
            <a:r>
              <a:rPr lang="ru-RU" sz="1350" b="1" dirty="0">
                <a:solidFill>
                  <a:prstClr val="black"/>
                </a:solidFill>
              </a:rPr>
              <a:t>СОШ </a:t>
            </a:r>
            <a:r>
              <a:rPr lang="ru-RU" sz="1350" b="1" dirty="0" smtClean="0">
                <a:solidFill>
                  <a:prstClr val="black"/>
                </a:solidFill>
              </a:rPr>
              <a:t>№ 9 </a:t>
            </a:r>
            <a:r>
              <a:rPr lang="ru-RU" sz="1350" b="1" dirty="0">
                <a:solidFill>
                  <a:prstClr val="black"/>
                </a:solidFill>
              </a:rPr>
              <a:t>г. Амурск</a:t>
            </a:r>
            <a:r>
              <a:rPr lang="ru-RU" sz="1350" b="1" dirty="0">
                <a:solidFill>
                  <a:prstClr val="black"/>
                </a:solidFill>
                <a:latin typeface="Franklin Gothic Medium" panose="020B0603020102020204"/>
              </a:rPr>
              <a:t>: </a:t>
            </a:r>
            <a:r>
              <a:rPr lang="ru-RU" sz="1350" dirty="0">
                <a:solidFill>
                  <a:prstClr val="black"/>
                </a:solidFill>
                <a:latin typeface="Franklin Gothic Medium" panose="020B0603020102020204"/>
              </a:rPr>
              <a:t>2 класса, 36 учащихся</a:t>
            </a:r>
          </a:p>
          <a:p>
            <a:r>
              <a:rPr lang="ru-RU" sz="1350" b="1" dirty="0">
                <a:solidFill>
                  <a:prstClr val="black"/>
                </a:solidFill>
                <a:latin typeface="Franklin Gothic Medium" panose="020B0603020102020204"/>
              </a:rPr>
              <a:t>ДЮЦ г. Вяземский: </a:t>
            </a:r>
            <a:r>
              <a:rPr lang="ru-RU" sz="1350" dirty="0">
                <a:solidFill>
                  <a:prstClr val="black"/>
                </a:solidFill>
                <a:latin typeface="Franklin Gothic Medium" panose="020B0603020102020204"/>
              </a:rPr>
              <a:t>1  группа, 38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учащихся</a:t>
            </a:r>
          </a:p>
          <a:p>
            <a:r>
              <a:rPr lang="ru-RU" sz="1350" b="1" dirty="0" smtClean="0">
                <a:solidFill>
                  <a:prstClr val="black"/>
                </a:solidFill>
                <a:latin typeface="Franklin Gothic Medium" panose="020B0603020102020204"/>
              </a:rPr>
              <a:t>г. Бикин: 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сводный класс, 20 учащихся</a:t>
            </a:r>
          </a:p>
          <a:p>
            <a:r>
              <a:rPr lang="ru-RU" sz="1350" b="1" dirty="0" smtClean="0">
                <a:solidFill>
                  <a:prstClr val="black"/>
                </a:solidFill>
                <a:latin typeface="Franklin Gothic Medium" panose="020B0603020102020204"/>
              </a:rPr>
              <a:t>МКОУ СОШ с. Матвеевка: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5 учащихся</a:t>
            </a:r>
          </a:p>
          <a:p>
            <a:r>
              <a:rPr lang="ru-RU" sz="1350" b="1" dirty="0" smtClean="0">
                <a:solidFill>
                  <a:prstClr val="black"/>
                </a:solidFill>
                <a:latin typeface="Franklin Gothic Medium" panose="020B0603020102020204"/>
              </a:rPr>
              <a:t>МКОУ СОШ с. Калинка: </a:t>
            </a:r>
            <a:r>
              <a:rPr lang="ru-RU" sz="1350" dirty="0" smtClean="0">
                <a:solidFill>
                  <a:prstClr val="black"/>
                </a:solidFill>
                <a:latin typeface="Franklin Gothic Medium" panose="020B0603020102020204"/>
              </a:rPr>
              <a:t>3 учащихся</a:t>
            </a:r>
            <a:endParaRPr lang="ru-RU" sz="1350" dirty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67823"/>
              </p:ext>
            </p:extLst>
          </p:nvPr>
        </p:nvGraphicFramePr>
        <p:xfrm>
          <a:off x="7292342" y="2357753"/>
          <a:ext cx="1683219" cy="96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65" name="TextBox 2064"/>
          <p:cNvSpPr txBox="1"/>
          <p:nvPr/>
        </p:nvSpPr>
        <p:spPr>
          <a:xfrm>
            <a:off x="7536186" y="3203381"/>
            <a:ext cx="607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</a:rPr>
              <a:t>2017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8233782" y="3198742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</a:rPr>
              <a:t>2018</a:t>
            </a:r>
            <a:endParaRPr lang="ru-RU" sz="900" b="1" dirty="0">
              <a:solidFill>
                <a:prstClr val="black"/>
              </a:solidFill>
            </a:endParaRPr>
          </a:p>
        </p:txBody>
      </p:sp>
      <p:pic>
        <p:nvPicPr>
          <p:cNvPr id="2074" name="Picture 2" descr="F:\Documents and Settings\преподаватель 2\Рабочий стол\КИРПИЧЕВА Е.Д\дизайн\2017-2018\эмблема ХП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3" y="1776609"/>
            <a:ext cx="1173919" cy="11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1919226" y="2570912"/>
            <a:ext cx="189000" cy="189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16671" y="2851636"/>
            <a:ext cx="189000" cy="189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589129" y="2882599"/>
            <a:ext cx="189000" cy="189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999019" y="2119583"/>
            <a:ext cx="189000" cy="189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190592" y="4692771"/>
            <a:ext cx="388229" cy="1823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23" y="4988928"/>
            <a:ext cx="807524" cy="10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" y="5029067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78443" y="5107640"/>
            <a:ext cx="2111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Franklin Gothic Medium" panose="020B0603020102020204"/>
              </a:rPr>
              <a:t>Проект </a:t>
            </a:r>
            <a:r>
              <a:rPr lang="ru-RU" sz="1400" dirty="0">
                <a:solidFill>
                  <a:prstClr val="black"/>
                </a:solidFill>
                <a:latin typeface="Franklin Gothic Medium" panose="020B0603020102020204"/>
              </a:rPr>
              <a:t>«Введение в педагогическую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Franklin Gothic Medium" panose="020B0603020102020204"/>
              </a:rPr>
              <a:t>профессию</a:t>
            </a:r>
            <a:r>
              <a:rPr lang="ru-RU" sz="1400" dirty="0" smtClean="0">
                <a:solidFill>
                  <a:prstClr val="black"/>
                </a:solidFill>
                <a:latin typeface="Franklin Gothic Medium" panose="020B0603020102020204"/>
              </a:rPr>
              <a:t>»</a:t>
            </a:r>
          </a:p>
        </p:txBody>
      </p:sp>
      <p:pic>
        <p:nvPicPr>
          <p:cNvPr id="31" name="Picture 7" descr="C:\Users\Laka\Desktop\в презентацию\муд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4" y="5668656"/>
            <a:ext cx="864028" cy="35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Мои документы Соболь\КЛАСТЕР\2017-2018 1\каникулярные школы 2017\каникулярные школы педкласс\IMG_37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3000"/>
                    </a14:imgEffect>
                    <a14:imgEffect>
                      <a14:brightnessContrast bright="-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" t="7970" r="1842"/>
          <a:stretch/>
        </p:blipFill>
        <p:spPr bwMode="auto">
          <a:xfrm>
            <a:off x="4824610" y="3742927"/>
            <a:ext cx="3852620" cy="249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-729438" y="2656204"/>
          <a:ext cx="10711643" cy="265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15912" y="1365177"/>
            <a:ext cx="5593461" cy="1358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потребностей краевой системы образования в квалифицированных педагогических кадрах в соответствии с требованиями профессиональных стандартов </a:t>
            </a:r>
          </a:p>
        </p:txBody>
      </p:sp>
      <p:sp>
        <p:nvSpPr>
          <p:cNvPr id="5" name="Прямоугольник 4"/>
          <p:cNvSpPr/>
          <p:nvPr/>
        </p:nvSpPr>
        <p:spPr>
          <a:xfrm rot="19200000">
            <a:off x="-50816" y="4823983"/>
            <a:ext cx="274293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ДОПРОФЕССИОНАЛЬНОЕ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ПЕДАГОГИЧЕСКОЕ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ОБРАЗОВАНИЕ</a:t>
            </a:r>
            <a:endParaRPr lang="ru-RU" dirty="0">
              <a:solidFill>
                <a:srgbClr val="4472C4"/>
              </a:solidFill>
              <a:latin typeface="Franklin Gothic Medium" panose="020B0603020102020204"/>
              <a:ea typeface="Segoe UI Symbol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200000">
            <a:off x="1269566" y="4549226"/>
            <a:ext cx="38889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3BEB9"/>
                </a:solidFill>
                <a:latin typeface="Franklin Gothic Medium" panose="020B0603020102020204"/>
              </a:rPr>
              <a:t>ПРАКТИКО - ОРИНТИРОВАННАЯ ПОДГОТОВКА СТУДЕНТОВ</a:t>
            </a:r>
            <a:endParaRPr lang="ru-RU" dirty="0">
              <a:solidFill>
                <a:srgbClr val="43BEB9"/>
              </a:solidFill>
              <a:latin typeface="Franklin Gothic Medium" panose="020B06030201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200000">
            <a:off x="2633303" y="4381125"/>
            <a:ext cx="498971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5B664"/>
                </a:solidFill>
                <a:latin typeface="Franklin Gothic Medium" panose="020B0603020102020204"/>
              </a:rPr>
              <a:t>ПРИБЫТИЕ, АДАПТАЦИЯ, ЗАКРЕПЛЕНИЕ, ПРОВЕССИОНАЛЬНОЕ РАЗВИТИЕ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5B664"/>
                </a:solidFill>
                <a:latin typeface="Franklin Gothic Medium" panose="020B0603020102020204"/>
              </a:rPr>
              <a:t>МОЛОДЫХ ПЕДАГОГОВ</a:t>
            </a:r>
            <a:endParaRPr lang="ru-RU" dirty="0">
              <a:solidFill>
                <a:srgbClr val="45B664"/>
              </a:solidFill>
              <a:latin typeface="Franklin Gothic Medium" panose="020B060302010202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200000">
            <a:off x="5573029" y="4460187"/>
            <a:ext cx="369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Medium" panose="020B0603020102020204"/>
              </a:rPr>
              <a:t>РАЗВИТИЕ ПРОФЕССИОНАЛЬНОГО МАСТЕРСТВА ПРЕПОДАВАТЕЛЕЙ  </a:t>
            </a:r>
            <a:endParaRPr lang="ru-RU" dirty="0">
              <a:solidFill>
                <a:srgbClr val="C00000"/>
              </a:solidFill>
              <a:latin typeface="Franklin Gothic Medium" panose="020B0603020102020204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93" y="5117459"/>
            <a:ext cx="1302722" cy="130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ТРЕЛКА ВНИЗ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235">
            <a:off x="7697075" y="1336555"/>
            <a:ext cx="544242" cy="9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-media-cache-ak0.pinimg.com/736x/ad/b9/f7/adb9f7a0f896613de5f95a6bf98c767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9" y="1948958"/>
            <a:ext cx="1390777" cy="20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ef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4557" b="9176"/>
          <a:stretch/>
        </p:blipFill>
        <p:spPr bwMode="auto">
          <a:xfrm>
            <a:off x="3916953" y="116536"/>
            <a:ext cx="4987567" cy="9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3419877" y="1268770"/>
            <a:ext cx="5299075" cy="827087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FFFD9"/>
              </a:gs>
              <a:gs pos="100000">
                <a:srgbClr val="33CC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знания и умения, опыт творческой </a:t>
            </a:r>
          </a:p>
          <a:p>
            <a:pPr algn="ctr"/>
            <a:r>
              <a:rPr lang="ru-RU" sz="2500" i="1" dirty="0" smtClean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деятельности 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и др.</a:t>
            </a:r>
            <a:endParaRPr lang="ru-RU" sz="2500" i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276600" y="2997200"/>
            <a:ext cx="5399856" cy="935856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FFFD9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способы деятельности, применимые и в </a:t>
            </a:r>
          </a:p>
          <a:p>
            <a:pPr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    рамках образовательного процесса, и</a:t>
            </a:r>
          </a:p>
          <a:p>
            <a:pPr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 при решении проблем в реальной жизни</a:t>
            </a:r>
            <a:endParaRPr lang="ru-RU" sz="2200" i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13163" y="3582988"/>
            <a:ext cx="3268662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endParaRPr lang="en-US" sz="1500" b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348039" y="4508500"/>
            <a:ext cx="5328418" cy="1152748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FFFD9"/>
              </a:gs>
              <a:gs pos="100000">
                <a:srgbClr val="6CD69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348040" y="4508510"/>
            <a:ext cx="5378450" cy="8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ctr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система ценностных отношений, </a:t>
            </a:r>
          </a:p>
          <a:p>
            <a:pPr algn="ctr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интересов, мотивации учащихся и др.</a:t>
            </a:r>
            <a:endParaRPr lang="ru-RU" sz="2400" i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915816" y="1484794"/>
            <a:ext cx="484188" cy="346075"/>
          </a:xfrm>
          <a:prstGeom prst="rightArrow">
            <a:avLst>
              <a:gd name="adj1" fmla="val 50000"/>
              <a:gd name="adj2" fmla="val 58302"/>
            </a:avLst>
          </a:prstGeom>
          <a:solidFill>
            <a:srgbClr val="3A8C8E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771775" y="3357567"/>
            <a:ext cx="484188" cy="346075"/>
          </a:xfrm>
          <a:prstGeom prst="rightArrow">
            <a:avLst>
              <a:gd name="adj1" fmla="val 50000"/>
              <a:gd name="adj2" fmla="val 58302"/>
            </a:avLst>
          </a:prstGeom>
          <a:solidFill>
            <a:srgbClr val="874439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843218" y="4797435"/>
            <a:ext cx="484187" cy="346075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/>
              <a:sym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1193" y="4437063"/>
            <a:ext cx="2217737" cy="1236662"/>
            <a:chOff x="768" y="3142"/>
            <a:chExt cx="1445" cy="85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477" name="Oval 11"/>
            <p:cNvSpPr>
              <a:spLocks noChangeArrowheads="1"/>
            </p:cNvSpPr>
            <p:nvPr/>
          </p:nvSpPr>
          <p:spPr bwMode="auto">
            <a:xfrm>
              <a:off x="768" y="3794"/>
              <a:ext cx="1443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78" name="AutoShape 12"/>
            <p:cNvSpPr>
              <a:spLocks noChangeArrowheads="1"/>
            </p:cNvSpPr>
            <p:nvPr/>
          </p:nvSpPr>
          <p:spPr bwMode="auto">
            <a:xfrm>
              <a:off x="771" y="3142"/>
              <a:ext cx="1443" cy="86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1565" y="2636912"/>
            <a:ext cx="2187575" cy="1239838"/>
            <a:chOff x="695" y="2268"/>
            <a:chExt cx="1519" cy="8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475" name="Oval 14"/>
            <p:cNvSpPr>
              <a:spLocks noChangeArrowheads="1"/>
            </p:cNvSpPr>
            <p:nvPr/>
          </p:nvSpPr>
          <p:spPr bwMode="auto">
            <a:xfrm>
              <a:off x="768" y="2920"/>
              <a:ext cx="1443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76" name="AutoShape 15"/>
            <p:cNvSpPr>
              <a:spLocks noChangeArrowheads="1"/>
            </p:cNvSpPr>
            <p:nvPr/>
          </p:nvSpPr>
          <p:spPr bwMode="auto">
            <a:xfrm>
              <a:off x="695" y="2268"/>
              <a:ext cx="1519" cy="86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3573" y="1052746"/>
            <a:ext cx="2185987" cy="1236663"/>
            <a:chOff x="768" y="1404"/>
            <a:chExt cx="1445" cy="85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768" y="2056"/>
              <a:ext cx="1443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74" name="AutoShape 18"/>
            <p:cNvSpPr>
              <a:spLocks noChangeArrowheads="1"/>
            </p:cNvSpPr>
            <p:nvPr/>
          </p:nvSpPr>
          <p:spPr bwMode="auto">
            <a:xfrm>
              <a:off x="771" y="1404"/>
              <a:ext cx="1443" cy="86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683573" y="1340771"/>
            <a:ext cx="2168525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spcBef>
                <a:spcPts val="913"/>
              </a:spcBef>
              <a:tabLst>
                <a:tab pos="655638" algn="l"/>
                <a:tab pos="1312863" algn="l"/>
              </a:tabLst>
            </a:pP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предметные результаты </a:t>
            </a:r>
            <a:endParaRPr lang="en-US" sz="25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39557" y="2996952"/>
            <a:ext cx="2347913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/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метапредметные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результаты</a:t>
            </a:r>
            <a:endParaRPr lang="ru-RU" sz="22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611561" y="4725154"/>
            <a:ext cx="2211015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личностные </a:t>
            </a:r>
          </a:p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результаты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endParaRPr lang="ru-RU" sz="2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22" name="Picture 2" descr="D:\Masha\черная пятница\!Фирменные стили и логотипы\!Российский учебник\презентация\для-перезентации-РУ-лого-основной-Р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309321"/>
            <a:ext cx="1259632" cy="304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653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25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350991" y="274638"/>
            <a:ext cx="6377054" cy="57880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МОДЕЛЬ ВЗАИМОДЕЙСТВИЯ В СТРУКТУРЕ ПЕДАГОГИЧЕСКОГО КЛАСТЕРА</a:t>
            </a: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69456" y="1205503"/>
            <a:ext cx="4050000" cy="5400000"/>
          </a:xfrm>
          <a:prstGeom prst="ellipse">
            <a:avLst/>
          </a:prstGeom>
          <a:noFill/>
          <a:ln w="127000" cmpd="thickThin">
            <a:solidFill>
              <a:srgbClr val="9B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7813289" y="7950"/>
            <a:ext cx="1366149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1348" y="1502517"/>
            <a:ext cx="2105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b="0" dirty="0" smtClean="0">
                <a:solidFill>
                  <a:srgbClr val="43AFC0"/>
                </a:solidFill>
              </a:rPr>
              <a:t>КООРДИНАЦИОННЫЙ СОВЕТ </a:t>
            </a:r>
          </a:p>
          <a:p>
            <a:pPr algn="ctr"/>
            <a:r>
              <a:rPr lang="ru-RU" sz="1400" b="0" dirty="0" smtClean="0">
                <a:solidFill>
                  <a:srgbClr val="43AFC0"/>
                </a:solidFill>
              </a:rPr>
              <a:t>ПО МОДЕРНИЗАЦИИ ПЕДАГОГИЧЕСКОГО ОБРАЗОВАНИЯ</a:t>
            </a:r>
            <a:endParaRPr lang="ru-RU" sz="1400" b="0" dirty="0">
              <a:solidFill>
                <a:srgbClr val="43AFC0"/>
              </a:solidFill>
            </a:endParaRPr>
          </a:p>
        </p:txBody>
      </p:sp>
      <p:pic>
        <p:nvPicPr>
          <p:cNvPr id="8" name="Picture 4" descr="Картинки по запросу СОВЕТ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26776"/>
          <a:stretch/>
        </p:blipFill>
        <p:spPr bwMode="auto">
          <a:xfrm>
            <a:off x="3980850" y="2201474"/>
            <a:ext cx="1027216" cy="8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37" y="4150680"/>
            <a:ext cx="1587361" cy="2116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8601" y="3163456"/>
            <a:ext cx="248346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C0504D"/>
                </a:solidFill>
              </a:rPr>
              <a:t>ХАБАРОВСКИЙ ПЕДАГОГИЧЕСКИЙ КОЛЛЕДЖ ИМЕНИ ГЕРОЯ СОВЕТСКОГО СОЮЗА Д.Л.КАЛАРАША</a:t>
            </a: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0959" y="1655463"/>
            <a:ext cx="1447649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0959" y="4761469"/>
            <a:ext cx="1447649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0959" y="3208852"/>
            <a:ext cx="1447649" cy="890063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06380" y="1655463"/>
            <a:ext cx="1498123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06380" y="3171757"/>
            <a:ext cx="1498121" cy="906889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06378" y="4761469"/>
            <a:ext cx="1498123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7729" y="1862907"/>
            <a:ext cx="143087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КРАЕВОЙ ЦЕНТР ОБРАЗОВАНИЯ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7730" y="3308817"/>
            <a:ext cx="1430872" cy="1298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ВУЗы:</a:t>
            </a:r>
          </a:p>
          <a:p>
            <a:pPr marL="285750" indent="-285750" algn="l">
              <a:buFontTx/>
              <a:buChar char="-"/>
            </a:pPr>
            <a:r>
              <a:rPr lang="ru-RU" sz="1400" b="0" dirty="0" smtClean="0">
                <a:solidFill>
                  <a:prstClr val="black"/>
                </a:solidFill>
              </a:rPr>
              <a:t>ФГБОУ ВО </a:t>
            </a:r>
            <a:r>
              <a:rPr lang="ru-RU" sz="1400" b="0" dirty="0" err="1" smtClean="0">
                <a:solidFill>
                  <a:prstClr val="black"/>
                </a:solidFill>
              </a:rPr>
              <a:t>АмГПГУ</a:t>
            </a:r>
            <a:endParaRPr lang="ru-RU" sz="1400" b="0" dirty="0" smtClean="0">
              <a:solidFill>
                <a:prstClr val="black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400" b="0" dirty="0" smtClean="0">
                <a:solidFill>
                  <a:prstClr val="black"/>
                </a:solidFill>
              </a:rPr>
              <a:t>ФГБОУ ВО ТОГУ</a:t>
            </a:r>
          </a:p>
          <a:p>
            <a:pPr marL="285750" indent="-285750" algn="l">
              <a:buFontTx/>
              <a:buChar char="-"/>
            </a:pPr>
            <a:r>
              <a:rPr lang="ru-RU" sz="1400" b="0" smtClean="0">
                <a:solidFill>
                  <a:prstClr val="black"/>
                </a:solidFill>
              </a:rPr>
              <a:t>ФГБОУ ВО ХГИК</a:t>
            </a:r>
            <a:endParaRPr lang="ru-RU" sz="1300" b="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7729" y="5004911"/>
            <a:ext cx="143087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ИНСТИТУТ РАЗВИТИЯ ОБРАЗОВАНИЯ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5263" y="1703703"/>
            <a:ext cx="1482119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УЧРЕЖДЕНИЯ ОБЩЕГО ОБРАЗОВАНИЯ</a:t>
            </a:r>
          </a:p>
          <a:p>
            <a:pPr indent="-285750" algn="l">
              <a:buFontTx/>
              <a:buChar char="-"/>
            </a:pPr>
            <a:r>
              <a:rPr lang="ru-RU" sz="1400" b="0" dirty="0" smtClean="0">
                <a:solidFill>
                  <a:prstClr val="black"/>
                </a:solidFill>
              </a:rPr>
              <a:t>школы</a:t>
            </a:r>
          </a:p>
          <a:p>
            <a:pPr indent="-285750" algn="l">
              <a:buFontTx/>
              <a:buChar char="-"/>
            </a:pPr>
            <a:r>
              <a:rPr lang="ru-RU" sz="1400" b="0" dirty="0" smtClean="0">
                <a:solidFill>
                  <a:prstClr val="black"/>
                </a:solidFill>
              </a:rPr>
              <a:t>детские сады</a:t>
            </a:r>
            <a:endParaRPr lang="ru-RU" sz="1200" b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6380" y="3291741"/>
            <a:ext cx="149812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УЧРЕЖДЕНИЯ ДОПОЛНИТЕЛЬНОГО ОБРАЗОВАНИЯ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0501" y="4916532"/>
            <a:ext cx="1559225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УЧРЕЖДЕНИЯ ПРОФЕССИОНАЛЬНОГО ОБРАЗОВНИЯ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5" y="38973"/>
            <a:ext cx="789079" cy="127177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420880" y="1416269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Педагогические классы, каникулярные школы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0880" y="1888136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Наставничество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20880" y="2375509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Сетевая форма реализации программ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0880" y="2946208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Производственная практика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0880" y="3418074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Независимая оценка квалификаций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20880" y="3905441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Творческие проекты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0880" y="4487016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Повышение квалификации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20880" y="4958894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Олимпиады и конкурсы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20880" y="5446256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Обмен опытом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0988" y="1416269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Б</a:t>
            </a:r>
            <a:r>
              <a:rPr lang="ru-RU" sz="1200" dirty="0" smtClean="0">
                <a:solidFill>
                  <a:prstClr val="black"/>
                </a:solidFill>
              </a:rPr>
              <a:t>азовая кафедра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0988" y="1888136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Т</a:t>
            </a:r>
            <a:r>
              <a:rPr lang="ru-RU" sz="1200" dirty="0" smtClean="0">
                <a:solidFill>
                  <a:prstClr val="black"/>
                </a:solidFill>
              </a:rPr>
              <a:t>ренировочные площадки </a:t>
            </a:r>
            <a:r>
              <a:rPr lang="en-US" sz="1200" dirty="0" smtClean="0">
                <a:solidFill>
                  <a:prstClr val="black"/>
                </a:solidFill>
              </a:rPr>
              <a:t>WSR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0988" y="2375509"/>
            <a:ext cx="1416889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Эксперты ДЭ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0988" y="2946208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Сопряженные учебные планы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0988" y="3418074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Стажировки преподавателей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0988" y="3905441"/>
            <a:ext cx="1416889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Научно-практические мероприятия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0988" y="4487016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Инновационные площадки и комплексы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30988" y="4958894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Сетевые проекты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0988" y="5446256"/>
            <a:ext cx="1416889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Движение «Молодые профессионалы» (</a:t>
            </a:r>
            <a:r>
              <a:rPr lang="en-US" sz="1200" dirty="0" smtClean="0">
                <a:solidFill>
                  <a:prstClr val="black"/>
                </a:solidFill>
              </a:rPr>
              <a:t>WSR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201381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6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60168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E</a:t>
            </a:r>
            <a:r>
              <a:rPr lang="ru-RU" b="1" dirty="0">
                <a:solidFill>
                  <a:prstClr val="black"/>
                </a:solidFill>
              </a:rPr>
              <a:t>-</a:t>
            </a:r>
            <a:r>
              <a:rPr lang="en-US" b="1" dirty="0">
                <a:solidFill>
                  <a:prstClr val="black"/>
                </a:solidFill>
              </a:rPr>
              <a:t>mail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7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79069" y="6375722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8 (</a:t>
            </a:r>
            <a:r>
              <a:rPr lang="en-US" dirty="0">
                <a:solidFill>
                  <a:prstClr val="black"/>
                </a:solidFill>
              </a:rPr>
              <a:t>4212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36-08-68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847874" y="6375722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8 (</a:t>
            </a:r>
            <a:r>
              <a:rPr lang="en-US" dirty="0">
                <a:solidFill>
                  <a:prstClr val="black"/>
                </a:solidFill>
              </a:rPr>
              <a:t>4212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en-US" dirty="0" smtClean="0">
                <a:solidFill>
                  <a:prstClr val="black"/>
                </a:solidFill>
              </a:rPr>
              <a:t>36-</a:t>
            </a:r>
            <a:r>
              <a:rPr lang="ru-RU" dirty="0" smtClean="0">
                <a:solidFill>
                  <a:prstClr val="black"/>
                </a:solidFill>
              </a:rPr>
              <a:t>10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76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178580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0" y="131991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65" y="5589240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4" y="1333715"/>
            <a:ext cx="8373467" cy="476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2833" y="2710771"/>
            <a:ext cx="300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Современная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2833" y="2880048"/>
            <a:ext cx="2206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Успех каждого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2833" y="3059668"/>
            <a:ext cx="1750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Учитель будущего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71081" y="3218602"/>
            <a:ext cx="2918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A4753"/>
                </a:solidFill>
                <a:effectLst/>
                <a:uLnTx/>
                <a:uFillTx/>
              </a:rPr>
              <a:t>Молодые профессионалы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2833" y="3377268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Социальная 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2362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207930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1991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3756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221454"/>
              </p:ext>
            </p:extLst>
          </p:nvPr>
        </p:nvGraphicFramePr>
        <p:xfrm>
          <a:off x="901419" y="1556792"/>
          <a:ext cx="8051911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5004048" y="193372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04048" y="2277289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04049" y="2556193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94085" y="286460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05754" y="4509120"/>
            <a:ext cx="169243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018534" y="4785067"/>
            <a:ext cx="169243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020716" y="5083141"/>
            <a:ext cx="164881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027023" y="5389612"/>
            <a:ext cx="16293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045541" y="5677898"/>
            <a:ext cx="162936" cy="1547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178580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0" y="131991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57" y="342101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47772013"/>
              </p:ext>
            </p:extLst>
          </p:nvPr>
        </p:nvGraphicFramePr>
        <p:xfrm>
          <a:off x="874365" y="3284984"/>
          <a:ext cx="7386458" cy="179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4890" y="4935760"/>
            <a:ext cx="1560512" cy="8029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цели и ценности </a:t>
            </a:r>
            <a:r>
              <a:rPr lang="ru-RU" sz="13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профессионального образования</a:t>
            </a:r>
            <a:r>
              <a:rPr lang="ru-RU" sz="13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наставничества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6015" y="5273455"/>
            <a:ext cx="2611437" cy="504825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повышения квалификации и мотивации, формы, методы и средства работы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9499" y="5267450"/>
            <a:ext cx="1506538" cy="516836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организация взаимодействия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2971" y="5247599"/>
            <a:ext cx="1868488" cy="516836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корректировка и обновление содержания и технологий обучения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99303" y="2694270"/>
            <a:ext cx="2155825" cy="466725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контроль </a:t>
            </a: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результатов</a:t>
            </a:r>
            <a:b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эффективности деятельности наставников</a:t>
            </a:r>
            <a:endParaRPr lang="ru-RU" sz="13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96872" y="2698022"/>
            <a:ext cx="1795463" cy="466725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этапы наставничества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2698022"/>
            <a:ext cx="2016118" cy="466724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нормативные документы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5246" y="1556792"/>
            <a:ext cx="8733507" cy="964477"/>
          </a:xfrm>
          <a:prstGeom prst="rect">
            <a:avLst/>
          </a:prstGeom>
          <a:solidFill>
            <a:srgbClr val="F5F6F9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Наставничество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инструмент профессионального обучения по формированию компетенций, ценностей и смыслов профессиональной деятельности, преодолению образовательных дефицитов через  педагогическое взаимодействие, доверительность общения и партнерство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408378" y="3164747"/>
            <a:ext cx="576263" cy="4762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408378" y="4725144"/>
            <a:ext cx="576264" cy="5344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325269" y="4827810"/>
            <a:ext cx="0" cy="4318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13316" y="3150459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07885" y="3150459"/>
            <a:ext cx="293687" cy="46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859087" y="4611910"/>
            <a:ext cx="5175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82548" y="4456335"/>
            <a:ext cx="598488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178580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59" y="312751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7" y="1588831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6" y="1750653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72" y="1750651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Соединительная линия уступом 14"/>
          <p:cNvCxnSpPr/>
          <p:nvPr/>
        </p:nvCxnSpPr>
        <p:spPr>
          <a:xfrm flipV="1">
            <a:off x="2247471" y="1333715"/>
            <a:ext cx="1518913" cy="541555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>
          <a:xfrm>
            <a:off x="3766384" y="1142496"/>
            <a:ext cx="4525352" cy="1592570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635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Команда ХПК: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0" dirty="0">
                <a:solidFill>
                  <a:prstClr val="black"/>
                </a:solidFill>
              </a:rPr>
              <a:t>Э</a:t>
            </a:r>
            <a:r>
              <a:rPr lang="ru-RU" sz="1200" kern="0" dirty="0" smtClean="0">
                <a:solidFill>
                  <a:prstClr val="black"/>
                </a:solidFill>
              </a:rPr>
              <a:t>ксперты и тренеры </a:t>
            </a:r>
            <a:r>
              <a:rPr lang="en-US" sz="1200" kern="0" dirty="0" smtClean="0">
                <a:solidFill>
                  <a:prstClr val="black"/>
                </a:solidFill>
              </a:rPr>
              <a:t>WSR</a:t>
            </a:r>
            <a:endParaRPr lang="ru-RU" sz="1200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</a:rPr>
              <a:t>Наставники Всероссийской олимпиады профессионального мастерства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</a:rPr>
              <a:t>Методисты практики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</a:rPr>
              <a:t>Руководители подразделений СНО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</a:rPr>
              <a:t>Победители профессиональных конкурсов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3968" y="2892367"/>
            <a:ext cx="4449279" cy="115710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635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Банк данных наставников-практиков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endParaRPr lang="ru-RU" sz="1600" b="1" kern="0" dirty="0" smtClean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МБОУ СОШ № 68, 30, 76,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МАОУ НОШ «Первые шаги»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kern="0" noProof="0" dirty="0" smtClean="0">
                <a:solidFill>
                  <a:prstClr val="black"/>
                </a:solidFill>
              </a:rPr>
              <a:t>МАДОУ  № …………………… «</a:t>
            </a:r>
            <a:r>
              <a:rPr lang="ru-RU" sz="1200" kern="0" noProof="0" dirty="0" err="1" smtClean="0">
                <a:solidFill>
                  <a:prstClr val="black"/>
                </a:solidFill>
              </a:rPr>
              <a:t>Семицветик</a:t>
            </a:r>
            <a:endParaRPr lang="ru-RU" sz="1200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Организации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дополнительного образования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>
            <a:off x="2179522" y="2696547"/>
            <a:ext cx="2100945" cy="323300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82" y="2571928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02263" y="3470921"/>
            <a:ext cx="3515792" cy="266065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635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kern="0" dirty="0" smtClean="0">
                <a:solidFill>
                  <a:prstClr val="black"/>
                </a:solidFill>
                <a:latin typeface="Franklin Gothic Medium" panose="020B0603020102020204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Генеральный партнер – КГА НОУ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«Краевой центр образования»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kern="0" dirty="0" smtClean="0">
              <a:solidFill>
                <a:prstClr val="black"/>
              </a:solidFill>
              <a:latin typeface="Franklin Gothic Medium" panose="020B06030201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37" y="4439245"/>
            <a:ext cx="825359" cy="9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97" y="4124113"/>
            <a:ext cx="39814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10357" r="10741" b="14819"/>
          <a:stretch/>
        </p:blipFill>
        <p:spPr bwMode="auto">
          <a:xfrm>
            <a:off x="632351" y="4049473"/>
            <a:ext cx="2929079" cy="200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07" y="2876067"/>
            <a:ext cx="1263502" cy="59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8" y="2804782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2" y="3319203"/>
            <a:ext cx="783432" cy="78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39613"/>
            <a:ext cx="9144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2339752" y="903089"/>
            <a:ext cx="4968552" cy="55433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МАСШТАБИРОВАНИЕ ПРОЕКТА</a:t>
            </a:r>
            <a:endParaRPr lang="ru-RU" sz="20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230981" y="795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5" y="208717"/>
            <a:ext cx="1131874" cy="115513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0" y="6369778"/>
            <a:ext cx="17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4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32768" y="6399052"/>
            <a:ext cx="33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mail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87571" y="6399052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12-14 августа 2020 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0" y="131991"/>
            <a:ext cx="1128626" cy="110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 descr="D:\ДОКИ\ \Раб стол\ОТДЕЛЫ\Августовка\2018\Визуал\1_институ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43" y="221066"/>
            <a:ext cx="2736304" cy="6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64489730"/>
              </p:ext>
            </p:extLst>
          </p:nvPr>
        </p:nvGraphicFramePr>
        <p:xfrm>
          <a:off x="8028384" y="5301208"/>
          <a:ext cx="7920880" cy="466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Рисунок 16"/>
          <p:cNvPicPr>
            <a:picLocks noChangeAspect="1" noChangeArrowheads="1"/>
          </p:cNvPicPr>
          <p:nvPr/>
        </p:nvPicPr>
        <p:blipFill>
          <a:blip r:embed="rId13"/>
          <a:srcRect l="7820" t="12250" r="9103" b="10713"/>
          <a:stretch>
            <a:fillRect/>
          </a:stretch>
        </p:blipFill>
        <p:spPr bwMode="auto">
          <a:xfrm>
            <a:off x="3741295" y="4857769"/>
            <a:ext cx="2376488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21" y="4634595"/>
            <a:ext cx="3208215" cy="20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7540"/>
            <a:ext cx="2835275" cy="18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09" y="4218006"/>
            <a:ext cx="2511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12" y="1401133"/>
            <a:ext cx="2882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6" y="1384316"/>
            <a:ext cx="2882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30" y="4030740"/>
            <a:ext cx="2566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759270"/>
            <a:ext cx="2062512" cy="251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6596262" y="2024080"/>
            <a:ext cx="2425216" cy="1153571"/>
            <a:chOff x="2112137" y="56538"/>
            <a:chExt cx="4752448" cy="133413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112137" y="58207"/>
              <a:ext cx="4752448" cy="1332463"/>
            </a:xfrm>
            <a:prstGeom prst="roundRect">
              <a:avLst/>
            </a:prstGeom>
            <a:solidFill>
              <a:srgbClr val="FFFFCC"/>
            </a:solidFill>
            <a:ln w="55000" cap="flat" cmpd="thickThin" algn="ctr">
              <a:solidFill>
                <a:srgbClr val="2DA2BF">
                  <a:lumMod val="40000"/>
                  <a:lumOff val="6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138805" y="56538"/>
              <a:ext cx="4433761" cy="1220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РУМО                                          по укрупненной группе специальностей                44.00.00 Образование                   и педагогические науки 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1"/>
          <a:srcRect l="17682" t="15152" r="19222" b="56016"/>
          <a:stretch/>
        </p:blipFill>
        <p:spPr bwMode="auto">
          <a:xfrm>
            <a:off x="6506273" y="3390345"/>
            <a:ext cx="2538920" cy="72645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930076" y="1777346"/>
            <a:ext cx="1566577" cy="2129894"/>
            <a:chOff x="2079635" y="-14872"/>
            <a:chExt cx="4752448" cy="147458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079635" y="127248"/>
              <a:ext cx="4752448" cy="1332463"/>
            </a:xfrm>
            <a:prstGeom prst="roundRect">
              <a:avLst/>
            </a:prstGeom>
            <a:solidFill>
              <a:srgbClr val="FFFFCC"/>
            </a:solidFill>
            <a:ln w="55000" cap="flat" cmpd="thickThin" algn="ctr">
              <a:solidFill>
                <a:srgbClr val="2DA2BF">
                  <a:lumMod val="40000"/>
                  <a:lumOff val="6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2138806" y="-14872"/>
              <a:ext cx="4433760" cy="1291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12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УМО                                          по укрупненной группе специальностей                44.00.00 Образование                   и педагогические науки 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9" y="4244259"/>
            <a:ext cx="34448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ДИССЕМИНАЦИЯ ПЕДАГОГИЧЕСКОГО ОПЫТА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488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58888" y="263525"/>
            <a:ext cx="7654925" cy="12001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prstClr val="black"/>
                </a:solidFill>
              </a:rPr>
              <a:t>Управление проектами – это современный и прогрессивный подход для достижения стратегических целей организации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2449307"/>
          <a:ext cx="662473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79613" y="2500313"/>
            <a:ext cx="3097212" cy="976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структурирование этапов, четкое планирование работ, детальный просчет результата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pSp>
        <p:nvGrpSpPr>
          <p:cNvPr id="17413" name="Группа 9"/>
          <p:cNvGrpSpPr>
            <a:grpSpLocks/>
          </p:cNvGrpSpPr>
          <p:nvPr/>
        </p:nvGrpSpPr>
        <p:grpSpPr bwMode="auto">
          <a:xfrm>
            <a:off x="4179888" y="3124200"/>
            <a:ext cx="784225" cy="609600"/>
            <a:chOff x="3168354" y="144014"/>
            <a:chExt cx="783150" cy="6091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168354" y="144014"/>
              <a:ext cx="783150" cy="609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168354" y="144014"/>
              <a:ext cx="783150" cy="60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marL="57150" lvl="1" indent="-57150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92500" y="3484563"/>
            <a:ext cx="2955925" cy="976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9BBB59"/>
                </a:solidFill>
                <a:latin typeface="Arial" charset="0"/>
                <a:cs typeface="Arial" charset="0"/>
              </a:rPr>
              <a:t>повышение качества работ, обоснованность управленческих решений, своевременный контроль</a:t>
            </a:r>
            <a:endParaRPr lang="ru-RU" sz="1400" b="1" dirty="0">
              <a:solidFill>
                <a:srgbClr val="9BBB5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4713" y="4468813"/>
            <a:ext cx="3001962" cy="974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064A2"/>
                </a:solidFill>
                <a:latin typeface="Arial" charset="0"/>
                <a:cs typeface="Arial" charset="0"/>
              </a:rPr>
              <a:t>экономия трудовых, финансовых и материально-технических ресурсов</a:t>
            </a:r>
            <a:endParaRPr lang="ru-RU" sz="1400" b="1" dirty="0">
              <a:solidFill>
                <a:srgbClr val="8064A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7763" y="5453063"/>
            <a:ext cx="2916237" cy="9747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4BACC6"/>
                </a:solidFill>
                <a:latin typeface="Arial" charset="0"/>
                <a:cs typeface="Arial" charset="0"/>
              </a:rPr>
              <a:t>вся деятельность прозрачна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4BACC6"/>
                </a:solidFill>
                <a:latin typeface="Arial" charset="0"/>
                <a:cs typeface="Arial" charset="0"/>
              </a:rPr>
              <a:t>и понятна</a:t>
            </a:r>
            <a:endParaRPr lang="ru-RU" sz="1400" b="1" dirty="0">
              <a:solidFill>
                <a:srgbClr val="4BACC6"/>
              </a:solidFill>
            </a:endParaRP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771650"/>
            <a:ext cx="20050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5588" y="1611313"/>
            <a:ext cx="4826000" cy="5921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Преимущества проектного подхода</a:t>
            </a:r>
          </a:p>
        </p:txBody>
      </p:sp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2863"/>
            <a:ext cx="1016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844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static3.depositphotos.com/1007989/244/v/950/depositphotos_2440742-stock-illustration-mechanical-objects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" y="-8946"/>
            <a:ext cx="8455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008080"/>
                </a:solidFill>
                <a:latin typeface="Calibri Light" panose="020F0302020204030204"/>
              </a:rPr>
              <a:t>СПЕЦИАЛИЗИРОВАННЫЕ ЦЕНТРЫ КОМПЕТЕНЦИЙ</a:t>
            </a:r>
            <a:endParaRPr lang="ru-RU" sz="3600" dirty="0">
              <a:solidFill>
                <a:srgbClr val="008080"/>
              </a:solidFill>
              <a:latin typeface="Calibri Light" panose="020F0302020204030204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4231" y="4702302"/>
            <a:ext cx="1616774" cy="21556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67" y="4702302"/>
            <a:ext cx="1616774" cy="2155698"/>
          </a:xfrm>
          <a:prstGeom prst="rect">
            <a:avLst/>
          </a:prstGeom>
        </p:spPr>
      </p:pic>
      <p:grpSp>
        <p:nvGrpSpPr>
          <p:cNvPr id="122" name="Группа 121"/>
          <p:cNvGrpSpPr/>
          <p:nvPr/>
        </p:nvGrpSpPr>
        <p:grpSpPr>
          <a:xfrm>
            <a:off x="116681" y="480418"/>
            <a:ext cx="8964324" cy="5544933"/>
            <a:chOff x="3704037" y="585408"/>
            <a:chExt cx="11791821" cy="5602969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3704037" y="1801151"/>
              <a:ext cx="5227812" cy="1648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A4753"/>
                  </a:solidFill>
                </a:rPr>
                <a:t>Распоряжение министерства </a:t>
              </a:r>
              <a:r>
                <a:rPr lang="ru-RU" b="1" dirty="0" err="1" smtClean="0">
                  <a:solidFill>
                    <a:srgbClr val="1A4753"/>
                  </a:solidFill>
                </a:rPr>
                <a:t>просве-щения</a:t>
              </a:r>
              <a:r>
                <a:rPr lang="ru-RU" b="1" dirty="0" smtClean="0">
                  <a:solidFill>
                    <a:srgbClr val="1A4753"/>
                  </a:solidFill>
                </a:rPr>
                <a:t> РФ от 25.12.2019 №Р-145</a:t>
              </a:r>
            </a:p>
            <a:p>
              <a:r>
                <a:rPr lang="ru-RU" sz="1600" dirty="0" smtClean="0">
                  <a:solidFill>
                    <a:srgbClr val="1A4753"/>
                  </a:solidFill>
                </a:rPr>
                <a:t>Методология (целевая модель) наставничества обучающихся для организаций, осуществляющих образовательную деятельность …</a:t>
              </a:r>
              <a:endParaRPr lang="ru-RU" sz="1600" dirty="0">
                <a:solidFill>
                  <a:srgbClr val="1A4753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165537" y="3178790"/>
              <a:ext cx="1138248" cy="279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baseline="30000" dirty="0">
                <a:solidFill>
                  <a:srgbClr val="800000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9160152" y="5694079"/>
              <a:ext cx="1422513" cy="404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800000"/>
                  </a:solidFill>
                </a:rPr>
                <a:t>2020 </a:t>
              </a:r>
              <a:r>
                <a:rPr lang="ru-RU" sz="2000" b="1" dirty="0" smtClean="0">
                  <a:solidFill>
                    <a:srgbClr val="800000"/>
                  </a:solidFill>
                </a:rPr>
                <a:t>г.</a:t>
              </a:r>
              <a:endParaRPr lang="ru-RU" sz="2000" b="1" baseline="30000" dirty="0">
                <a:solidFill>
                  <a:srgbClr val="800000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6695474" y="4780774"/>
              <a:ext cx="246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2000" dirty="0">
                <a:solidFill>
                  <a:prstClr val="black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0031062" y="5156219"/>
              <a:ext cx="3041385" cy="37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A4753"/>
                  </a:solidFill>
                </a:rPr>
                <a:t>Локальные акты ХПК</a:t>
              </a:r>
              <a:endParaRPr lang="ru-RU" b="1" dirty="0">
                <a:solidFill>
                  <a:srgbClr val="1A4753"/>
                </a:solidFill>
              </a:endParaRPr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8995023" y="1872631"/>
              <a:ext cx="17239" cy="4238879"/>
            </a:xfrm>
            <a:prstGeom prst="line">
              <a:avLst/>
            </a:prstGeom>
            <a:ln w="5080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9012261" y="585408"/>
              <a:ext cx="0" cy="1287223"/>
            </a:xfrm>
            <a:prstGeom prst="line">
              <a:avLst/>
            </a:prstGeom>
            <a:ln w="50800">
              <a:solidFill>
                <a:srgbClr val="006666"/>
              </a:solidFill>
              <a:prstDash val="sysDot"/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/>
            <p:cNvSpPr/>
            <p:nvPr/>
          </p:nvSpPr>
          <p:spPr>
            <a:xfrm>
              <a:off x="8905022" y="6008377"/>
              <a:ext cx="180000" cy="1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190236" y="1468334"/>
              <a:ext cx="1362345" cy="404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800000"/>
                  </a:solidFill>
                </a:rPr>
                <a:t>2021 г.</a:t>
              </a:r>
              <a:endParaRPr lang="ru-RU" b="1" baseline="30000" dirty="0">
                <a:solidFill>
                  <a:srgbClr val="80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9012261" y="5529416"/>
              <a:ext cx="4295105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>
              <a:stCxn id="146" idx="1"/>
            </p:cNvCxnSpPr>
            <p:nvPr/>
          </p:nvCxnSpPr>
          <p:spPr>
            <a:xfrm>
              <a:off x="3998043" y="4175330"/>
              <a:ext cx="4996980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8980114" y="2500325"/>
              <a:ext cx="6515744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3854389" y="2386143"/>
              <a:ext cx="5157872" cy="2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Прямоугольник 143"/>
            <p:cNvSpPr/>
            <p:nvPr/>
          </p:nvSpPr>
          <p:spPr>
            <a:xfrm>
              <a:off x="9585382" y="2404713"/>
              <a:ext cx="89136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3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0042652" y="2127127"/>
              <a:ext cx="5396372" cy="37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A4753"/>
                  </a:solidFill>
                </a:rPr>
                <a:t>Национальный проект «Образование»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998043" y="3848781"/>
              <a:ext cx="5587339" cy="653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A4753"/>
                  </a:solidFill>
                </a:rPr>
                <a:t>Краевая инновационная площадка </a:t>
              </a:r>
              <a:endParaRPr lang="ru-RU" b="1" dirty="0">
                <a:solidFill>
                  <a:srgbClr val="1A4753"/>
                </a:solidFill>
              </a:endParaRPr>
            </a:p>
            <a:p>
              <a:r>
                <a:rPr lang="ru-RU" b="1" dirty="0" smtClean="0">
                  <a:solidFill>
                    <a:srgbClr val="1A4753"/>
                  </a:solidFill>
                </a:rPr>
                <a:t>Краевой инновационный комплекс </a:t>
              </a:r>
              <a:endParaRPr lang="ru-RU" b="1" dirty="0">
                <a:solidFill>
                  <a:srgbClr val="1A4753"/>
                </a:solidFill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4926584" y="2385179"/>
            <a:ext cx="2378656" cy="34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A4753"/>
                </a:solidFill>
              </a:rPr>
              <a:t>Современная школа</a:t>
            </a:r>
            <a:endParaRPr lang="ru-RU" sz="1600" dirty="0">
              <a:solidFill>
                <a:srgbClr val="1A475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91984" y="2657355"/>
            <a:ext cx="323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A4753"/>
                </a:solidFill>
              </a:rPr>
              <a:t> Успех каждого ребенка</a:t>
            </a:r>
            <a:endParaRPr lang="ru-RU" sz="1600" dirty="0">
              <a:solidFill>
                <a:srgbClr val="1A4753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77259" y="2862271"/>
            <a:ext cx="221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4753"/>
                </a:solidFill>
              </a:rPr>
              <a:t> </a:t>
            </a:r>
            <a:r>
              <a:rPr lang="ru-RU" sz="1600" dirty="0" smtClean="0">
                <a:solidFill>
                  <a:srgbClr val="1A4753"/>
                </a:solidFill>
              </a:rPr>
              <a:t>Учитель будущего</a:t>
            </a:r>
            <a:endParaRPr lang="ru-RU" sz="1600" dirty="0">
              <a:solidFill>
                <a:srgbClr val="1A4753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11749" y="3145507"/>
            <a:ext cx="2918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A4753"/>
                </a:solidFill>
              </a:rPr>
              <a:t>Молодые профессионалы</a:t>
            </a:r>
            <a:endParaRPr lang="ru-RU" sz="1600" dirty="0">
              <a:solidFill>
                <a:srgbClr val="1A4753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6583" y="3355377"/>
            <a:ext cx="2869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4753"/>
                </a:solidFill>
              </a:rPr>
              <a:t>    </a:t>
            </a:r>
            <a:r>
              <a:rPr lang="ru-RU" sz="1600" dirty="0" smtClean="0">
                <a:solidFill>
                  <a:srgbClr val="1A4753"/>
                </a:solidFill>
              </a:rPr>
              <a:t>Социальная активность</a:t>
            </a:r>
            <a:endParaRPr lang="ru-RU" sz="1600" dirty="0">
              <a:solidFill>
                <a:srgbClr val="1A47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74360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Открытая">
  <a:themeElements>
    <a:clrScheme name="Другая 8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ПРЕЗЕНТАЦИЯ РЕКТОРА МОН 05-0607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823</Words>
  <Application>Microsoft Office PowerPoint</Application>
  <PresentationFormat>Экран (4:3)</PresentationFormat>
  <Paragraphs>213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 Office</vt:lpstr>
      <vt:lpstr>Тема7</vt:lpstr>
      <vt:lpstr>6_Тема Office</vt:lpstr>
      <vt:lpstr>2_Тема Office</vt:lpstr>
      <vt:lpstr>3_Тема Office</vt:lpstr>
      <vt:lpstr>Открытая</vt:lpstr>
      <vt:lpstr>4_Тема Office</vt:lpstr>
      <vt:lpstr>ПРЕЗЕНТАЦИЯ РЕКТОРА МОН 05-06072013</vt:lpstr>
      <vt:lpstr>ПРОЕКТ «НАСТАВНИЧЕСТВО 3.0»  В ДЕЙСТВИИ</vt:lpstr>
      <vt:lpstr>Презентация PowerPoint</vt:lpstr>
      <vt:lpstr>Презентация PowerPoint</vt:lpstr>
      <vt:lpstr>Презентация PowerPoint</vt:lpstr>
      <vt:lpstr>Презентация PowerPoint</vt:lpstr>
      <vt:lpstr>МАСШТАБИРОВАНИЕ ПРОЕКТА</vt:lpstr>
      <vt:lpstr>Презентация PowerPoint</vt:lpstr>
      <vt:lpstr>Презентация PowerPoint</vt:lpstr>
      <vt:lpstr>Презентация PowerPoint</vt:lpstr>
      <vt:lpstr> Фонд оценочных средств для государственной итоговой (итоговой) аттестации  </vt:lpstr>
      <vt:lpstr>ДОПРОФЕССИОНАЛЬНОЕ ПЕДАГОГИЧЕСКОЕ ОБРАЗОВАНИЕ ШКОЛЬНИКОВ</vt:lpstr>
      <vt:lpstr>Презентация PowerPoint</vt:lpstr>
      <vt:lpstr>Презентация PowerPoint</vt:lpstr>
      <vt:lpstr>МОДЕЛЬ ВЗАИМОДЕЙСТВИЯ В СТРУКТУРЕ ПЕДАГОГИЧЕСКОГО КЛАСТЕРА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Соболь ЛП</dc:creator>
  <cp:lastModifiedBy>Соболь</cp:lastModifiedBy>
  <cp:revision>36</cp:revision>
  <dcterms:created xsi:type="dcterms:W3CDTF">2020-08-10T01:21:04Z</dcterms:created>
  <dcterms:modified xsi:type="dcterms:W3CDTF">2020-08-10T06:37:23Z</dcterms:modified>
</cp:coreProperties>
</file>